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BD19998D-1F8A-F24D-83D8-3A9CB707AF19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/>
    <p:restoredTop sz="94690"/>
  </p:normalViewPr>
  <p:slideViewPr>
    <p:cSldViewPr snapToGrid="0" snapToObjects="1">
      <p:cViewPr varScale="1">
        <p:scale>
          <a:sx n="151" d="100"/>
          <a:sy n="151" d="100"/>
        </p:scale>
        <p:origin x="7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EF8B-A23E-9345-A773-462B93E9B73E}" type="datetimeFigureOut">
              <a:rPr lang="es-ES_tradnl" smtClean="0"/>
              <a:t>21/9/17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6AF18-A426-2B47-AA56-E9AE7EC257B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32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EF8B-A23E-9345-A773-462B93E9B73E}" type="datetimeFigureOut">
              <a:rPr lang="es-ES_tradnl" smtClean="0"/>
              <a:t>21/9/17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6AF18-A426-2B47-AA56-E9AE7EC257B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3570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EF8B-A23E-9345-A773-462B93E9B73E}" type="datetimeFigureOut">
              <a:rPr lang="es-ES_tradnl" smtClean="0"/>
              <a:t>21/9/17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6AF18-A426-2B47-AA56-E9AE7EC257B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2774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EF8B-A23E-9345-A773-462B93E9B73E}" type="datetimeFigureOut">
              <a:rPr lang="es-ES_tradnl" smtClean="0"/>
              <a:t>21/9/17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6AF18-A426-2B47-AA56-E9AE7EC257B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032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EF8B-A23E-9345-A773-462B93E9B73E}" type="datetimeFigureOut">
              <a:rPr lang="es-ES_tradnl" smtClean="0"/>
              <a:t>21/9/17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6AF18-A426-2B47-AA56-E9AE7EC257B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4499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EF8B-A23E-9345-A773-462B93E9B73E}" type="datetimeFigureOut">
              <a:rPr lang="es-ES_tradnl" smtClean="0"/>
              <a:t>21/9/17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6AF18-A426-2B47-AA56-E9AE7EC257B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2091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EF8B-A23E-9345-A773-462B93E9B73E}" type="datetimeFigureOut">
              <a:rPr lang="es-ES_tradnl" smtClean="0"/>
              <a:t>21/9/17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6AF18-A426-2B47-AA56-E9AE7EC257B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5487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EF8B-A23E-9345-A773-462B93E9B73E}" type="datetimeFigureOut">
              <a:rPr lang="es-ES_tradnl" smtClean="0"/>
              <a:t>21/9/17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6AF18-A426-2B47-AA56-E9AE7EC257B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7411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EF8B-A23E-9345-A773-462B93E9B73E}" type="datetimeFigureOut">
              <a:rPr lang="es-ES_tradnl" smtClean="0"/>
              <a:t>21/9/17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6AF18-A426-2B47-AA56-E9AE7EC257B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474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EF8B-A23E-9345-A773-462B93E9B73E}" type="datetimeFigureOut">
              <a:rPr lang="es-ES_tradnl" smtClean="0"/>
              <a:t>21/9/17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6AF18-A426-2B47-AA56-E9AE7EC257B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64563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EF8B-A23E-9345-A773-462B93E9B73E}" type="datetimeFigureOut">
              <a:rPr lang="es-ES_tradnl" smtClean="0"/>
              <a:t>21/9/17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6AF18-A426-2B47-AA56-E9AE7EC257B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0682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9EF8B-A23E-9345-A773-462B93E9B73E}" type="datetimeFigureOut">
              <a:rPr lang="es-ES_tradnl" smtClean="0"/>
              <a:t>21/9/17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6AF18-A426-2B47-AA56-E9AE7EC257B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216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97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93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4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13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41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44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31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22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22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61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71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28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3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5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19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81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89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9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52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21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76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2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1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43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87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78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02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9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40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6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18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179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Panorámica</PresentationFormat>
  <Paragraphs>0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1</cp:revision>
  <dcterms:created xsi:type="dcterms:W3CDTF">2017-09-21T15:34:04Z</dcterms:created>
  <dcterms:modified xsi:type="dcterms:W3CDTF">2017-09-21T15:38:37Z</dcterms:modified>
</cp:coreProperties>
</file>