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7" r:id="rId2"/>
    <p:sldId id="273" r:id="rId3"/>
    <p:sldId id="277" r:id="rId4"/>
    <p:sldId id="262" r:id="rId5"/>
    <p:sldId id="278" r:id="rId6"/>
    <p:sldId id="279" r:id="rId7"/>
    <p:sldId id="280" r:id="rId8"/>
    <p:sldId id="281" r:id="rId9"/>
    <p:sldId id="282" r:id="rId10"/>
    <p:sldId id="283" r:id="rId11"/>
    <p:sldId id="284" r:id="rId12"/>
    <p:sldId id="285" r:id="rId13"/>
    <p:sldId id="286" r:id="rId14"/>
    <p:sldId id="287" r:id="rId15"/>
    <p:sldId id="288" r:id="rId16"/>
    <p:sldId id="290" r:id="rId17"/>
    <p:sldId id="291" r:id="rId18"/>
    <p:sldId id="289" r:id="rId19"/>
    <p:sldId id="292" r:id="rId20"/>
    <p:sldId id="294" r:id="rId21"/>
    <p:sldId id="295" r:id="rId22"/>
    <p:sldId id="293" r:id="rId23"/>
    <p:sldId id="276" r:id="rId24"/>
  </p:sldIdLst>
  <p:sldSz cx="12188825"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4" d="100"/>
          <a:sy n="74" d="100"/>
        </p:scale>
        <p:origin x="582" y="7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7" d="100"/>
          <a:sy n="87" d="100"/>
        </p:scale>
        <p:origin x="38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A3530-AE6C-43A4-9E9C-4C9181AEFC52}"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zh-CN" altLang="en-US"/>
        </a:p>
      </dgm:t>
    </dgm:pt>
    <dgm:pt modelId="{2073D195-0629-43E6-AB20-FB839FD700DE}">
      <dgm:prSet/>
      <dgm:spPr/>
      <dgm:t>
        <a:bodyPr/>
        <a:lstStyle/>
        <a:p>
          <a:pPr rtl="0"/>
          <a:r>
            <a:rPr lang="es-ES" b="1" dirty="0" smtClean="0"/>
            <a:t>Grabación 1</a:t>
          </a:r>
          <a:endParaRPr lang="zh-CN" b="1" dirty="0"/>
        </a:p>
      </dgm:t>
    </dgm:pt>
    <dgm:pt modelId="{C223A059-84DD-4AFC-B605-15D2FFADB78E}" type="parTrans" cxnId="{564DF709-BD4D-4FA7-9A90-880E1C7122A9}">
      <dgm:prSet/>
      <dgm:spPr/>
      <dgm:t>
        <a:bodyPr/>
        <a:lstStyle/>
        <a:p>
          <a:endParaRPr lang="zh-CN" altLang="en-US"/>
        </a:p>
      </dgm:t>
    </dgm:pt>
    <dgm:pt modelId="{1DD0D7C9-F328-454B-932A-D51CE2E903B7}" type="sibTrans" cxnId="{564DF709-BD4D-4FA7-9A90-880E1C7122A9}">
      <dgm:prSet/>
      <dgm:spPr/>
      <dgm:t>
        <a:bodyPr/>
        <a:lstStyle/>
        <a:p>
          <a:endParaRPr lang="zh-CN" altLang="en-US"/>
        </a:p>
      </dgm:t>
    </dgm:pt>
    <dgm:pt modelId="{A5F512DC-7AF4-4619-A6E5-8A2D9C22E7CB}">
      <dgm:prSet/>
      <dgm:spPr/>
      <dgm:t>
        <a:bodyPr/>
        <a:lstStyle/>
        <a:p>
          <a:pPr rtl="0"/>
          <a:r>
            <a:rPr lang="es-ES" dirty="0" smtClean="0"/>
            <a:t>Voz de un discurso</a:t>
          </a:r>
          <a:endParaRPr lang="zh-CN" dirty="0"/>
        </a:p>
      </dgm:t>
    </dgm:pt>
    <dgm:pt modelId="{FC4CCDCF-D4DA-4796-AA16-8D48E16D9676}" type="parTrans" cxnId="{9C51CCE1-9E85-4272-B835-D93E0F1CC0B6}">
      <dgm:prSet/>
      <dgm:spPr/>
      <dgm:t>
        <a:bodyPr/>
        <a:lstStyle/>
        <a:p>
          <a:endParaRPr lang="zh-CN" altLang="en-US"/>
        </a:p>
      </dgm:t>
    </dgm:pt>
    <dgm:pt modelId="{FB154031-2FCD-4EFD-A774-FCB82797B832}" type="sibTrans" cxnId="{9C51CCE1-9E85-4272-B835-D93E0F1CC0B6}">
      <dgm:prSet/>
      <dgm:spPr/>
      <dgm:t>
        <a:bodyPr/>
        <a:lstStyle/>
        <a:p>
          <a:endParaRPr lang="zh-CN" altLang="en-US"/>
        </a:p>
      </dgm:t>
    </dgm:pt>
    <dgm:pt modelId="{255ED501-B1AE-4D39-BA18-BEBD68D88DB5}">
      <dgm:prSet/>
      <dgm:spPr/>
      <dgm:t>
        <a:bodyPr/>
        <a:lstStyle/>
        <a:p>
          <a:pPr rtl="0"/>
          <a:r>
            <a:rPr lang="es-ES" smtClean="0"/>
            <a:t>Eco del público</a:t>
          </a:r>
          <a:endParaRPr lang="zh-CN"/>
        </a:p>
      </dgm:t>
    </dgm:pt>
    <dgm:pt modelId="{42B14753-CA9B-47C3-9752-04033310ED08}" type="parTrans" cxnId="{1367D637-6182-48B2-A071-062E5DDC0221}">
      <dgm:prSet/>
      <dgm:spPr/>
      <dgm:t>
        <a:bodyPr/>
        <a:lstStyle/>
        <a:p>
          <a:endParaRPr lang="zh-CN" altLang="en-US"/>
        </a:p>
      </dgm:t>
    </dgm:pt>
    <dgm:pt modelId="{4AF42AD0-E263-4176-BF3E-F69BDE73F7D4}" type="sibTrans" cxnId="{1367D637-6182-48B2-A071-062E5DDC0221}">
      <dgm:prSet/>
      <dgm:spPr/>
      <dgm:t>
        <a:bodyPr/>
        <a:lstStyle/>
        <a:p>
          <a:endParaRPr lang="zh-CN" altLang="en-US"/>
        </a:p>
      </dgm:t>
    </dgm:pt>
    <dgm:pt modelId="{DC8A8E08-5E06-4D8D-B5CE-BC6282EC17B3}">
      <dgm:prSet/>
      <dgm:spPr/>
      <dgm:t>
        <a:bodyPr/>
        <a:lstStyle/>
        <a:p>
          <a:pPr rtl="0"/>
          <a:r>
            <a:rPr lang="es-ES" dirty="0" smtClean="0"/>
            <a:t>Aplausos</a:t>
          </a:r>
          <a:endParaRPr lang="zh-CN" dirty="0"/>
        </a:p>
      </dgm:t>
    </dgm:pt>
    <dgm:pt modelId="{7678A2E7-C8D2-4403-BC5C-45DC158DB0B1}" type="parTrans" cxnId="{703235F7-3685-4338-BB43-3C58CDBB6DCC}">
      <dgm:prSet/>
      <dgm:spPr/>
      <dgm:t>
        <a:bodyPr/>
        <a:lstStyle/>
        <a:p>
          <a:endParaRPr lang="zh-CN" altLang="en-US"/>
        </a:p>
      </dgm:t>
    </dgm:pt>
    <dgm:pt modelId="{427541C3-11D7-4375-9EC8-0C9D4576F686}" type="sibTrans" cxnId="{703235F7-3685-4338-BB43-3C58CDBB6DCC}">
      <dgm:prSet/>
      <dgm:spPr/>
      <dgm:t>
        <a:bodyPr/>
        <a:lstStyle/>
        <a:p>
          <a:endParaRPr lang="zh-CN" altLang="en-US"/>
        </a:p>
      </dgm:t>
    </dgm:pt>
    <dgm:pt modelId="{1209AA70-69D9-4450-8A14-220C249EDC49}">
      <dgm:prSet/>
      <dgm:spPr/>
      <dgm:t>
        <a:bodyPr/>
        <a:lstStyle/>
        <a:p>
          <a:pPr rtl="0"/>
          <a:r>
            <a:rPr lang="es-ES" dirty="0" smtClean="0"/>
            <a:t>Toques de tambores</a:t>
          </a:r>
          <a:endParaRPr lang="zh-CN" dirty="0"/>
        </a:p>
      </dgm:t>
    </dgm:pt>
    <dgm:pt modelId="{EE0E9C06-8947-43DF-8ADF-342E84FF3C7A}" type="parTrans" cxnId="{CCB69D49-5F68-4E8B-9F23-101460D17441}">
      <dgm:prSet/>
      <dgm:spPr/>
      <dgm:t>
        <a:bodyPr/>
        <a:lstStyle/>
        <a:p>
          <a:endParaRPr lang="zh-CN" altLang="en-US"/>
        </a:p>
      </dgm:t>
    </dgm:pt>
    <dgm:pt modelId="{587B6F0F-39B3-4526-B76C-FCB77FB20115}" type="sibTrans" cxnId="{CCB69D49-5F68-4E8B-9F23-101460D17441}">
      <dgm:prSet/>
      <dgm:spPr/>
      <dgm:t>
        <a:bodyPr/>
        <a:lstStyle/>
        <a:p>
          <a:endParaRPr lang="zh-CN" altLang="en-US"/>
        </a:p>
      </dgm:t>
    </dgm:pt>
    <dgm:pt modelId="{6DDA4D9E-B3AE-445A-8B7A-6F322EA1EC09}">
      <dgm:prSet/>
      <dgm:spPr/>
      <dgm:t>
        <a:bodyPr/>
        <a:lstStyle/>
        <a:p>
          <a:pPr rtl="0"/>
          <a:r>
            <a:rPr lang="es-ES" smtClean="0"/>
            <a:t>Silbidos</a:t>
          </a:r>
          <a:endParaRPr lang="zh-CN"/>
        </a:p>
      </dgm:t>
    </dgm:pt>
    <dgm:pt modelId="{98D990E7-C748-4B2B-AA7A-7FA0A65D2417}" type="parTrans" cxnId="{1A7A1AFA-D87E-40C6-B1BB-8A0ECF423C0C}">
      <dgm:prSet/>
      <dgm:spPr/>
      <dgm:t>
        <a:bodyPr/>
        <a:lstStyle/>
        <a:p>
          <a:endParaRPr lang="zh-CN" altLang="en-US"/>
        </a:p>
      </dgm:t>
    </dgm:pt>
    <dgm:pt modelId="{744E80E2-B584-4403-A705-742AD308AF41}" type="sibTrans" cxnId="{1A7A1AFA-D87E-40C6-B1BB-8A0ECF423C0C}">
      <dgm:prSet/>
      <dgm:spPr/>
      <dgm:t>
        <a:bodyPr/>
        <a:lstStyle/>
        <a:p>
          <a:endParaRPr lang="zh-CN" altLang="en-US"/>
        </a:p>
      </dgm:t>
    </dgm:pt>
    <dgm:pt modelId="{FE227036-84B3-4AC9-BE4A-43FDA9190630}">
      <dgm:prSet/>
      <dgm:spPr/>
      <dgm:t>
        <a:bodyPr/>
        <a:lstStyle/>
        <a:p>
          <a:pPr rtl="0"/>
          <a:r>
            <a:rPr lang="es-ES" smtClean="0"/>
            <a:t>Sonido de habla de personas</a:t>
          </a:r>
          <a:endParaRPr lang="zh-CN"/>
        </a:p>
      </dgm:t>
    </dgm:pt>
    <dgm:pt modelId="{36A1BB90-CCAC-447C-A202-96D884F2CCAD}" type="parTrans" cxnId="{C36FB694-C515-4F7E-9677-1C2E20557C78}">
      <dgm:prSet/>
      <dgm:spPr/>
      <dgm:t>
        <a:bodyPr/>
        <a:lstStyle/>
        <a:p>
          <a:endParaRPr lang="zh-CN" altLang="en-US"/>
        </a:p>
      </dgm:t>
    </dgm:pt>
    <dgm:pt modelId="{89A544EF-F70A-4FDA-A0CC-DAAEE0E5DB81}" type="sibTrans" cxnId="{C36FB694-C515-4F7E-9677-1C2E20557C78}">
      <dgm:prSet/>
      <dgm:spPr/>
      <dgm:t>
        <a:bodyPr/>
        <a:lstStyle/>
        <a:p>
          <a:endParaRPr lang="zh-CN" altLang="en-US"/>
        </a:p>
      </dgm:t>
    </dgm:pt>
    <dgm:pt modelId="{5A5BF755-13D2-4E58-AA04-8486C8F71CA7}">
      <dgm:prSet/>
      <dgm:spPr/>
      <dgm:t>
        <a:bodyPr/>
        <a:lstStyle/>
        <a:p>
          <a:pPr rtl="0"/>
          <a:r>
            <a:rPr lang="es-ES" smtClean="0"/>
            <a:t>Sonido de motor de coches</a:t>
          </a:r>
          <a:endParaRPr lang="zh-CN"/>
        </a:p>
      </dgm:t>
    </dgm:pt>
    <dgm:pt modelId="{5AAE88C4-3A5C-4AB6-89B3-5B83560D70B0}" type="parTrans" cxnId="{F977110F-80BB-4F41-BA98-9E7538D371E6}">
      <dgm:prSet/>
      <dgm:spPr/>
      <dgm:t>
        <a:bodyPr/>
        <a:lstStyle/>
        <a:p>
          <a:endParaRPr lang="zh-CN" altLang="en-US"/>
        </a:p>
      </dgm:t>
    </dgm:pt>
    <dgm:pt modelId="{6817F2CE-B236-4A40-BFB5-2D65720A9B17}" type="sibTrans" cxnId="{F977110F-80BB-4F41-BA98-9E7538D371E6}">
      <dgm:prSet/>
      <dgm:spPr/>
      <dgm:t>
        <a:bodyPr/>
        <a:lstStyle/>
        <a:p>
          <a:endParaRPr lang="zh-CN" altLang="en-US"/>
        </a:p>
      </dgm:t>
    </dgm:pt>
    <dgm:pt modelId="{D434AE67-E5CD-4394-898B-E8E9B2CB1DA3}" type="pres">
      <dgm:prSet presAssocID="{9E8A3530-AE6C-43A4-9E9C-4C9181AEFC52}" presName="linear" presStyleCnt="0">
        <dgm:presLayoutVars>
          <dgm:animLvl val="lvl"/>
          <dgm:resizeHandles val="exact"/>
        </dgm:presLayoutVars>
      </dgm:prSet>
      <dgm:spPr/>
    </dgm:pt>
    <dgm:pt modelId="{19385918-E484-46A7-A1DC-CD8378A623C0}" type="pres">
      <dgm:prSet presAssocID="{2073D195-0629-43E6-AB20-FB839FD700DE}" presName="parentText" presStyleLbl="node1" presStyleIdx="0" presStyleCnt="8">
        <dgm:presLayoutVars>
          <dgm:chMax val="0"/>
          <dgm:bulletEnabled val="1"/>
        </dgm:presLayoutVars>
      </dgm:prSet>
      <dgm:spPr/>
    </dgm:pt>
    <dgm:pt modelId="{EDF42C8E-9BBF-401E-A552-8D26E356B4A1}" type="pres">
      <dgm:prSet presAssocID="{1DD0D7C9-F328-454B-932A-D51CE2E903B7}" presName="spacer" presStyleCnt="0"/>
      <dgm:spPr/>
    </dgm:pt>
    <dgm:pt modelId="{C2B98937-7300-4CE8-BF82-8F25C1E13981}" type="pres">
      <dgm:prSet presAssocID="{A5F512DC-7AF4-4619-A6E5-8A2D9C22E7CB}" presName="parentText" presStyleLbl="node1" presStyleIdx="1" presStyleCnt="8">
        <dgm:presLayoutVars>
          <dgm:chMax val="0"/>
          <dgm:bulletEnabled val="1"/>
        </dgm:presLayoutVars>
      </dgm:prSet>
      <dgm:spPr/>
    </dgm:pt>
    <dgm:pt modelId="{8437767E-F4F7-4004-80D3-C8CD43C9DE16}" type="pres">
      <dgm:prSet presAssocID="{FB154031-2FCD-4EFD-A774-FCB82797B832}" presName="spacer" presStyleCnt="0"/>
      <dgm:spPr/>
    </dgm:pt>
    <dgm:pt modelId="{DDAB7F19-3905-4CE1-AB1E-A5F981A968E1}" type="pres">
      <dgm:prSet presAssocID="{255ED501-B1AE-4D39-BA18-BEBD68D88DB5}" presName="parentText" presStyleLbl="node1" presStyleIdx="2" presStyleCnt="8">
        <dgm:presLayoutVars>
          <dgm:chMax val="0"/>
          <dgm:bulletEnabled val="1"/>
        </dgm:presLayoutVars>
      </dgm:prSet>
      <dgm:spPr/>
    </dgm:pt>
    <dgm:pt modelId="{3F333207-9E6A-4270-9B90-6C2A4B668C3C}" type="pres">
      <dgm:prSet presAssocID="{4AF42AD0-E263-4176-BF3E-F69BDE73F7D4}" presName="spacer" presStyleCnt="0"/>
      <dgm:spPr/>
    </dgm:pt>
    <dgm:pt modelId="{412B83EA-2E55-4858-9247-3BDB86089CF5}" type="pres">
      <dgm:prSet presAssocID="{DC8A8E08-5E06-4D8D-B5CE-BC6282EC17B3}" presName="parentText" presStyleLbl="node1" presStyleIdx="3" presStyleCnt="8">
        <dgm:presLayoutVars>
          <dgm:chMax val="0"/>
          <dgm:bulletEnabled val="1"/>
        </dgm:presLayoutVars>
      </dgm:prSet>
      <dgm:spPr/>
    </dgm:pt>
    <dgm:pt modelId="{C33EFFE0-6587-4B43-AAC2-5B74A97BDF2A}" type="pres">
      <dgm:prSet presAssocID="{427541C3-11D7-4375-9EC8-0C9D4576F686}" presName="spacer" presStyleCnt="0"/>
      <dgm:spPr/>
    </dgm:pt>
    <dgm:pt modelId="{9DAEC1A8-2DB2-4FB0-ADC1-715E8F659EDF}" type="pres">
      <dgm:prSet presAssocID="{1209AA70-69D9-4450-8A14-220C249EDC49}" presName="parentText" presStyleLbl="node1" presStyleIdx="4" presStyleCnt="8">
        <dgm:presLayoutVars>
          <dgm:chMax val="0"/>
          <dgm:bulletEnabled val="1"/>
        </dgm:presLayoutVars>
      </dgm:prSet>
      <dgm:spPr/>
    </dgm:pt>
    <dgm:pt modelId="{7D00F444-008E-4483-9663-8E7C1D3E0209}" type="pres">
      <dgm:prSet presAssocID="{587B6F0F-39B3-4526-B76C-FCB77FB20115}" presName="spacer" presStyleCnt="0"/>
      <dgm:spPr/>
    </dgm:pt>
    <dgm:pt modelId="{455B76A1-986D-4844-8054-5CED53651276}" type="pres">
      <dgm:prSet presAssocID="{6DDA4D9E-B3AE-445A-8B7A-6F322EA1EC09}" presName="parentText" presStyleLbl="node1" presStyleIdx="5" presStyleCnt="8">
        <dgm:presLayoutVars>
          <dgm:chMax val="0"/>
          <dgm:bulletEnabled val="1"/>
        </dgm:presLayoutVars>
      </dgm:prSet>
      <dgm:spPr/>
    </dgm:pt>
    <dgm:pt modelId="{00E47DBF-F395-429E-BAA5-B37F5AA9F181}" type="pres">
      <dgm:prSet presAssocID="{744E80E2-B584-4403-A705-742AD308AF41}" presName="spacer" presStyleCnt="0"/>
      <dgm:spPr/>
    </dgm:pt>
    <dgm:pt modelId="{ED3BF75B-66F7-429D-93D1-3CF7AD743735}" type="pres">
      <dgm:prSet presAssocID="{FE227036-84B3-4AC9-BE4A-43FDA9190630}" presName="parentText" presStyleLbl="node1" presStyleIdx="6" presStyleCnt="8">
        <dgm:presLayoutVars>
          <dgm:chMax val="0"/>
          <dgm:bulletEnabled val="1"/>
        </dgm:presLayoutVars>
      </dgm:prSet>
      <dgm:spPr/>
    </dgm:pt>
    <dgm:pt modelId="{B60CDFEE-E6BB-4C06-8733-AE606BE7B1FA}" type="pres">
      <dgm:prSet presAssocID="{89A544EF-F70A-4FDA-A0CC-DAAEE0E5DB81}" presName="spacer" presStyleCnt="0"/>
      <dgm:spPr/>
    </dgm:pt>
    <dgm:pt modelId="{3D4F9D9C-A277-4E2D-8B9F-9A1A7AA153E0}" type="pres">
      <dgm:prSet presAssocID="{5A5BF755-13D2-4E58-AA04-8486C8F71CA7}" presName="parentText" presStyleLbl="node1" presStyleIdx="7" presStyleCnt="8">
        <dgm:presLayoutVars>
          <dgm:chMax val="0"/>
          <dgm:bulletEnabled val="1"/>
        </dgm:presLayoutVars>
      </dgm:prSet>
      <dgm:spPr/>
    </dgm:pt>
  </dgm:ptLst>
  <dgm:cxnLst>
    <dgm:cxn modelId="{C36FB694-C515-4F7E-9677-1C2E20557C78}" srcId="{9E8A3530-AE6C-43A4-9E9C-4C9181AEFC52}" destId="{FE227036-84B3-4AC9-BE4A-43FDA9190630}" srcOrd="6" destOrd="0" parTransId="{36A1BB90-CCAC-447C-A202-96D884F2CCAD}" sibTransId="{89A544EF-F70A-4FDA-A0CC-DAAEE0E5DB81}"/>
    <dgm:cxn modelId="{703235F7-3685-4338-BB43-3C58CDBB6DCC}" srcId="{9E8A3530-AE6C-43A4-9E9C-4C9181AEFC52}" destId="{DC8A8E08-5E06-4D8D-B5CE-BC6282EC17B3}" srcOrd="3" destOrd="0" parTransId="{7678A2E7-C8D2-4403-BC5C-45DC158DB0B1}" sibTransId="{427541C3-11D7-4375-9EC8-0C9D4576F686}"/>
    <dgm:cxn modelId="{FD4D94A7-D205-4E7B-A3EB-B565A7D5D12A}" type="presOf" srcId="{FE227036-84B3-4AC9-BE4A-43FDA9190630}" destId="{ED3BF75B-66F7-429D-93D1-3CF7AD743735}" srcOrd="0" destOrd="0" presId="urn:microsoft.com/office/officeart/2005/8/layout/vList2"/>
    <dgm:cxn modelId="{1A7A1AFA-D87E-40C6-B1BB-8A0ECF423C0C}" srcId="{9E8A3530-AE6C-43A4-9E9C-4C9181AEFC52}" destId="{6DDA4D9E-B3AE-445A-8B7A-6F322EA1EC09}" srcOrd="5" destOrd="0" parTransId="{98D990E7-C748-4B2B-AA7A-7FA0A65D2417}" sibTransId="{744E80E2-B584-4403-A705-742AD308AF41}"/>
    <dgm:cxn modelId="{A03EE144-E05D-4EAD-B103-54A4D28303D7}" type="presOf" srcId="{9E8A3530-AE6C-43A4-9E9C-4C9181AEFC52}" destId="{D434AE67-E5CD-4394-898B-E8E9B2CB1DA3}" srcOrd="0" destOrd="0" presId="urn:microsoft.com/office/officeart/2005/8/layout/vList2"/>
    <dgm:cxn modelId="{9C51CCE1-9E85-4272-B835-D93E0F1CC0B6}" srcId="{9E8A3530-AE6C-43A4-9E9C-4C9181AEFC52}" destId="{A5F512DC-7AF4-4619-A6E5-8A2D9C22E7CB}" srcOrd="1" destOrd="0" parTransId="{FC4CCDCF-D4DA-4796-AA16-8D48E16D9676}" sibTransId="{FB154031-2FCD-4EFD-A774-FCB82797B832}"/>
    <dgm:cxn modelId="{F977110F-80BB-4F41-BA98-9E7538D371E6}" srcId="{9E8A3530-AE6C-43A4-9E9C-4C9181AEFC52}" destId="{5A5BF755-13D2-4E58-AA04-8486C8F71CA7}" srcOrd="7" destOrd="0" parTransId="{5AAE88C4-3A5C-4AB6-89B3-5B83560D70B0}" sibTransId="{6817F2CE-B236-4A40-BFB5-2D65720A9B17}"/>
    <dgm:cxn modelId="{5ACE4128-F94F-440B-BD7C-ABF5E72D814A}" type="presOf" srcId="{1209AA70-69D9-4450-8A14-220C249EDC49}" destId="{9DAEC1A8-2DB2-4FB0-ADC1-715E8F659EDF}" srcOrd="0" destOrd="0" presId="urn:microsoft.com/office/officeart/2005/8/layout/vList2"/>
    <dgm:cxn modelId="{5780EDC7-2309-4081-B8E3-4B148637DB4D}" type="presOf" srcId="{DC8A8E08-5E06-4D8D-B5CE-BC6282EC17B3}" destId="{412B83EA-2E55-4858-9247-3BDB86089CF5}" srcOrd="0" destOrd="0" presId="urn:microsoft.com/office/officeart/2005/8/layout/vList2"/>
    <dgm:cxn modelId="{CCB69D49-5F68-4E8B-9F23-101460D17441}" srcId="{9E8A3530-AE6C-43A4-9E9C-4C9181AEFC52}" destId="{1209AA70-69D9-4450-8A14-220C249EDC49}" srcOrd="4" destOrd="0" parTransId="{EE0E9C06-8947-43DF-8ADF-342E84FF3C7A}" sibTransId="{587B6F0F-39B3-4526-B76C-FCB77FB20115}"/>
    <dgm:cxn modelId="{1367D637-6182-48B2-A071-062E5DDC0221}" srcId="{9E8A3530-AE6C-43A4-9E9C-4C9181AEFC52}" destId="{255ED501-B1AE-4D39-BA18-BEBD68D88DB5}" srcOrd="2" destOrd="0" parTransId="{42B14753-CA9B-47C3-9752-04033310ED08}" sibTransId="{4AF42AD0-E263-4176-BF3E-F69BDE73F7D4}"/>
    <dgm:cxn modelId="{4E8B39A0-8766-417B-A40F-2DD9CB42ECA7}" type="presOf" srcId="{A5F512DC-7AF4-4619-A6E5-8A2D9C22E7CB}" destId="{C2B98937-7300-4CE8-BF82-8F25C1E13981}" srcOrd="0" destOrd="0" presId="urn:microsoft.com/office/officeart/2005/8/layout/vList2"/>
    <dgm:cxn modelId="{4865E9E6-67A8-4B3C-88B2-4CE372DAEEA8}" type="presOf" srcId="{255ED501-B1AE-4D39-BA18-BEBD68D88DB5}" destId="{DDAB7F19-3905-4CE1-AB1E-A5F981A968E1}" srcOrd="0" destOrd="0" presId="urn:microsoft.com/office/officeart/2005/8/layout/vList2"/>
    <dgm:cxn modelId="{2A9012AA-4CE6-480D-8448-73645EA0B64A}" type="presOf" srcId="{2073D195-0629-43E6-AB20-FB839FD700DE}" destId="{19385918-E484-46A7-A1DC-CD8378A623C0}" srcOrd="0" destOrd="0" presId="urn:microsoft.com/office/officeart/2005/8/layout/vList2"/>
    <dgm:cxn modelId="{BD6208B4-588F-4A0E-BEEB-48EEE19158E6}" type="presOf" srcId="{5A5BF755-13D2-4E58-AA04-8486C8F71CA7}" destId="{3D4F9D9C-A277-4E2D-8B9F-9A1A7AA153E0}" srcOrd="0" destOrd="0" presId="urn:microsoft.com/office/officeart/2005/8/layout/vList2"/>
    <dgm:cxn modelId="{D9D3BBE3-E16B-4A6E-876E-07577DA9EB64}" type="presOf" srcId="{6DDA4D9E-B3AE-445A-8B7A-6F322EA1EC09}" destId="{455B76A1-986D-4844-8054-5CED53651276}" srcOrd="0" destOrd="0" presId="urn:microsoft.com/office/officeart/2005/8/layout/vList2"/>
    <dgm:cxn modelId="{564DF709-BD4D-4FA7-9A90-880E1C7122A9}" srcId="{9E8A3530-AE6C-43A4-9E9C-4C9181AEFC52}" destId="{2073D195-0629-43E6-AB20-FB839FD700DE}" srcOrd="0" destOrd="0" parTransId="{C223A059-84DD-4AFC-B605-15D2FFADB78E}" sibTransId="{1DD0D7C9-F328-454B-932A-D51CE2E903B7}"/>
    <dgm:cxn modelId="{4552950E-FCF6-4142-9209-F0E51D5F6D8E}" type="presParOf" srcId="{D434AE67-E5CD-4394-898B-E8E9B2CB1DA3}" destId="{19385918-E484-46A7-A1DC-CD8378A623C0}" srcOrd="0" destOrd="0" presId="urn:microsoft.com/office/officeart/2005/8/layout/vList2"/>
    <dgm:cxn modelId="{2CA944E0-ED1F-4268-837F-1AE732D43E15}" type="presParOf" srcId="{D434AE67-E5CD-4394-898B-E8E9B2CB1DA3}" destId="{EDF42C8E-9BBF-401E-A552-8D26E356B4A1}" srcOrd="1" destOrd="0" presId="urn:microsoft.com/office/officeart/2005/8/layout/vList2"/>
    <dgm:cxn modelId="{8131FF5B-ACC2-4C70-9CFD-2F750771593F}" type="presParOf" srcId="{D434AE67-E5CD-4394-898B-E8E9B2CB1DA3}" destId="{C2B98937-7300-4CE8-BF82-8F25C1E13981}" srcOrd="2" destOrd="0" presId="urn:microsoft.com/office/officeart/2005/8/layout/vList2"/>
    <dgm:cxn modelId="{6A98CDEA-9472-4590-80F7-D4691411BDF4}" type="presParOf" srcId="{D434AE67-E5CD-4394-898B-E8E9B2CB1DA3}" destId="{8437767E-F4F7-4004-80D3-C8CD43C9DE16}" srcOrd="3" destOrd="0" presId="urn:microsoft.com/office/officeart/2005/8/layout/vList2"/>
    <dgm:cxn modelId="{D15B5A9F-D0FB-4367-AA8B-EDDF22D06FE1}" type="presParOf" srcId="{D434AE67-E5CD-4394-898B-E8E9B2CB1DA3}" destId="{DDAB7F19-3905-4CE1-AB1E-A5F981A968E1}" srcOrd="4" destOrd="0" presId="urn:microsoft.com/office/officeart/2005/8/layout/vList2"/>
    <dgm:cxn modelId="{60E98EE1-13C5-4226-865E-2F51E792095C}" type="presParOf" srcId="{D434AE67-E5CD-4394-898B-E8E9B2CB1DA3}" destId="{3F333207-9E6A-4270-9B90-6C2A4B668C3C}" srcOrd="5" destOrd="0" presId="urn:microsoft.com/office/officeart/2005/8/layout/vList2"/>
    <dgm:cxn modelId="{B87950E6-E353-4BDF-B2C9-847DAF3D60E2}" type="presParOf" srcId="{D434AE67-E5CD-4394-898B-E8E9B2CB1DA3}" destId="{412B83EA-2E55-4858-9247-3BDB86089CF5}" srcOrd="6" destOrd="0" presId="urn:microsoft.com/office/officeart/2005/8/layout/vList2"/>
    <dgm:cxn modelId="{A4556C1F-C642-4A2F-A0C3-371857B65343}" type="presParOf" srcId="{D434AE67-E5CD-4394-898B-E8E9B2CB1DA3}" destId="{C33EFFE0-6587-4B43-AAC2-5B74A97BDF2A}" srcOrd="7" destOrd="0" presId="urn:microsoft.com/office/officeart/2005/8/layout/vList2"/>
    <dgm:cxn modelId="{7C442B66-ECBD-4396-A234-0AEF5ED77D36}" type="presParOf" srcId="{D434AE67-E5CD-4394-898B-E8E9B2CB1DA3}" destId="{9DAEC1A8-2DB2-4FB0-ADC1-715E8F659EDF}" srcOrd="8" destOrd="0" presId="urn:microsoft.com/office/officeart/2005/8/layout/vList2"/>
    <dgm:cxn modelId="{34CFE0EB-9028-498D-82FF-617D69ECC311}" type="presParOf" srcId="{D434AE67-E5CD-4394-898B-E8E9B2CB1DA3}" destId="{7D00F444-008E-4483-9663-8E7C1D3E0209}" srcOrd="9" destOrd="0" presId="urn:microsoft.com/office/officeart/2005/8/layout/vList2"/>
    <dgm:cxn modelId="{BCC12082-23CA-415A-904E-B276A8556D7C}" type="presParOf" srcId="{D434AE67-E5CD-4394-898B-E8E9B2CB1DA3}" destId="{455B76A1-986D-4844-8054-5CED53651276}" srcOrd="10" destOrd="0" presId="urn:microsoft.com/office/officeart/2005/8/layout/vList2"/>
    <dgm:cxn modelId="{27E21639-27F6-4BE5-AB32-882A5CC18245}" type="presParOf" srcId="{D434AE67-E5CD-4394-898B-E8E9B2CB1DA3}" destId="{00E47DBF-F395-429E-BAA5-B37F5AA9F181}" srcOrd="11" destOrd="0" presId="urn:microsoft.com/office/officeart/2005/8/layout/vList2"/>
    <dgm:cxn modelId="{3A445722-4617-45D2-847B-F4D5BD6F7019}" type="presParOf" srcId="{D434AE67-E5CD-4394-898B-E8E9B2CB1DA3}" destId="{ED3BF75B-66F7-429D-93D1-3CF7AD743735}" srcOrd="12" destOrd="0" presId="urn:microsoft.com/office/officeart/2005/8/layout/vList2"/>
    <dgm:cxn modelId="{5227A69E-CECE-4927-9986-22F7730D365F}" type="presParOf" srcId="{D434AE67-E5CD-4394-898B-E8E9B2CB1DA3}" destId="{B60CDFEE-E6BB-4C06-8733-AE606BE7B1FA}" srcOrd="13" destOrd="0" presId="urn:microsoft.com/office/officeart/2005/8/layout/vList2"/>
    <dgm:cxn modelId="{2244D6CA-2B8D-4719-941C-21DB1B3BBF3E}" type="presParOf" srcId="{D434AE67-E5CD-4394-898B-E8E9B2CB1DA3}" destId="{3D4F9D9C-A277-4E2D-8B9F-9A1A7AA153E0}"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49404-70C4-40DD-B0E8-C256EB014D4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zh-CN" altLang="en-US"/>
        </a:p>
      </dgm:t>
    </dgm:pt>
    <dgm:pt modelId="{6F929C32-914E-4269-A78B-7DAE866A86B5}">
      <dgm:prSet/>
      <dgm:spPr/>
      <dgm:t>
        <a:bodyPr/>
        <a:lstStyle/>
        <a:p>
          <a:pPr rtl="0"/>
          <a:r>
            <a:rPr lang="es-ES" b="1" dirty="0" smtClean="0"/>
            <a:t>Grabación 2</a:t>
          </a:r>
          <a:endParaRPr lang="zh-CN" b="1" dirty="0"/>
        </a:p>
      </dgm:t>
    </dgm:pt>
    <dgm:pt modelId="{A705CFDB-A762-4A7A-889F-FF1C91765693}" type="parTrans" cxnId="{DA4396DB-B6DC-477B-A984-A8F19DAA071A}">
      <dgm:prSet/>
      <dgm:spPr/>
      <dgm:t>
        <a:bodyPr/>
        <a:lstStyle/>
        <a:p>
          <a:endParaRPr lang="zh-CN" altLang="en-US"/>
        </a:p>
      </dgm:t>
    </dgm:pt>
    <dgm:pt modelId="{EA3A653D-6BF0-42F9-A1FD-ABB93D76062B}" type="sibTrans" cxnId="{DA4396DB-B6DC-477B-A984-A8F19DAA071A}">
      <dgm:prSet/>
      <dgm:spPr/>
      <dgm:t>
        <a:bodyPr/>
        <a:lstStyle/>
        <a:p>
          <a:endParaRPr lang="zh-CN" altLang="en-US"/>
        </a:p>
      </dgm:t>
    </dgm:pt>
    <dgm:pt modelId="{D441AE76-0DEA-44FA-A729-E2F58C09D9C3}">
      <dgm:prSet/>
      <dgm:spPr/>
      <dgm:t>
        <a:bodyPr/>
        <a:lstStyle/>
        <a:p>
          <a:pPr rtl="0"/>
          <a:r>
            <a:rPr lang="es-ES" dirty="0" smtClean="0"/>
            <a:t>Sonido de habla de personas</a:t>
          </a:r>
          <a:endParaRPr lang="zh-CN" dirty="0"/>
        </a:p>
      </dgm:t>
    </dgm:pt>
    <dgm:pt modelId="{37C3F204-9641-4328-9354-EE076A38B06F}" type="parTrans" cxnId="{90671BA3-37BF-4650-BC3E-A7143E4AB162}">
      <dgm:prSet/>
      <dgm:spPr/>
      <dgm:t>
        <a:bodyPr/>
        <a:lstStyle/>
        <a:p>
          <a:endParaRPr lang="zh-CN" altLang="en-US"/>
        </a:p>
      </dgm:t>
    </dgm:pt>
    <dgm:pt modelId="{7CF09D96-D898-40F2-8EB0-ADE5337C611F}" type="sibTrans" cxnId="{90671BA3-37BF-4650-BC3E-A7143E4AB162}">
      <dgm:prSet/>
      <dgm:spPr/>
      <dgm:t>
        <a:bodyPr/>
        <a:lstStyle/>
        <a:p>
          <a:endParaRPr lang="zh-CN" altLang="en-US"/>
        </a:p>
      </dgm:t>
    </dgm:pt>
    <dgm:pt modelId="{92D9EB9E-4779-468F-BE90-C904DD90EA3B}">
      <dgm:prSet/>
      <dgm:spPr/>
      <dgm:t>
        <a:bodyPr/>
        <a:lstStyle/>
        <a:p>
          <a:pPr rtl="0"/>
          <a:r>
            <a:rPr lang="es-ES" smtClean="0"/>
            <a:t>Toques de tambores</a:t>
          </a:r>
          <a:endParaRPr lang="zh-CN"/>
        </a:p>
      </dgm:t>
    </dgm:pt>
    <dgm:pt modelId="{430BFFE0-3156-41E2-A187-33B26269CFD2}" type="parTrans" cxnId="{6C3F3F78-10EA-46C2-886E-EA9D833D774F}">
      <dgm:prSet/>
      <dgm:spPr/>
      <dgm:t>
        <a:bodyPr/>
        <a:lstStyle/>
        <a:p>
          <a:endParaRPr lang="zh-CN" altLang="en-US"/>
        </a:p>
      </dgm:t>
    </dgm:pt>
    <dgm:pt modelId="{B07B3E7B-A4B1-4F91-8F98-4FA8EB94EC93}" type="sibTrans" cxnId="{6C3F3F78-10EA-46C2-886E-EA9D833D774F}">
      <dgm:prSet/>
      <dgm:spPr/>
      <dgm:t>
        <a:bodyPr/>
        <a:lstStyle/>
        <a:p>
          <a:endParaRPr lang="zh-CN" altLang="en-US"/>
        </a:p>
      </dgm:t>
    </dgm:pt>
    <dgm:pt modelId="{F9DF722E-43AC-4E05-A565-017208AB6595}">
      <dgm:prSet/>
      <dgm:spPr/>
      <dgm:t>
        <a:bodyPr/>
        <a:lstStyle/>
        <a:p>
          <a:pPr rtl="0"/>
          <a:r>
            <a:rPr lang="es-ES" dirty="0" smtClean="0"/>
            <a:t>Sonido de bocina de automóvil</a:t>
          </a:r>
          <a:endParaRPr lang="zh-CN" dirty="0"/>
        </a:p>
      </dgm:t>
    </dgm:pt>
    <dgm:pt modelId="{F2EDCE5D-42B7-4533-8E7B-F94C888CC3F2}" type="parTrans" cxnId="{DE8FB21C-DCF3-4A90-807A-410342B7DB47}">
      <dgm:prSet/>
      <dgm:spPr/>
      <dgm:t>
        <a:bodyPr/>
        <a:lstStyle/>
        <a:p>
          <a:endParaRPr lang="zh-CN" altLang="en-US"/>
        </a:p>
      </dgm:t>
    </dgm:pt>
    <dgm:pt modelId="{0297CE3E-50EE-408A-84A4-56C754CA2CE3}" type="sibTrans" cxnId="{DE8FB21C-DCF3-4A90-807A-410342B7DB47}">
      <dgm:prSet/>
      <dgm:spPr/>
      <dgm:t>
        <a:bodyPr/>
        <a:lstStyle/>
        <a:p>
          <a:endParaRPr lang="zh-CN" altLang="en-US"/>
        </a:p>
      </dgm:t>
    </dgm:pt>
    <dgm:pt modelId="{A140388C-52DE-4537-87BB-BA142CA16F8A}">
      <dgm:prSet/>
      <dgm:spPr/>
      <dgm:t>
        <a:bodyPr/>
        <a:lstStyle/>
        <a:p>
          <a:pPr rtl="0"/>
          <a:r>
            <a:rPr lang="es-ES" smtClean="0"/>
            <a:t>Aclamación del público</a:t>
          </a:r>
          <a:endParaRPr lang="zh-CN"/>
        </a:p>
      </dgm:t>
    </dgm:pt>
    <dgm:pt modelId="{FC957D67-4792-4A3F-9C2E-9C5F572A00C5}" type="parTrans" cxnId="{8A44B9A1-C6AA-4D71-8A21-CCF2B826A48D}">
      <dgm:prSet/>
      <dgm:spPr/>
      <dgm:t>
        <a:bodyPr/>
        <a:lstStyle/>
        <a:p>
          <a:endParaRPr lang="zh-CN" altLang="en-US"/>
        </a:p>
      </dgm:t>
    </dgm:pt>
    <dgm:pt modelId="{3C8F8662-05C0-41C8-A1F1-22009D0F9BC0}" type="sibTrans" cxnId="{8A44B9A1-C6AA-4D71-8A21-CCF2B826A48D}">
      <dgm:prSet/>
      <dgm:spPr/>
      <dgm:t>
        <a:bodyPr/>
        <a:lstStyle/>
        <a:p>
          <a:endParaRPr lang="zh-CN" altLang="en-US"/>
        </a:p>
      </dgm:t>
    </dgm:pt>
    <dgm:pt modelId="{6B802511-1717-46B0-99E1-A5B87FCEF866}">
      <dgm:prSet/>
      <dgm:spPr/>
      <dgm:t>
        <a:bodyPr/>
        <a:lstStyle/>
        <a:p>
          <a:pPr rtl="0"/>
          <a:r>
            <a:rPr lang="es-ES" smtClean="0"/>
            <a:t>Silbidos</a:t>
          </a:r>
          <a:endParaRPr lang="zh-CN"/>
        </a:p>
      </dgm:t>
    </dgm:pt>
    <dgm:pt modelId="{EAF6BBB3-8C4F-4F3F-BE2D-1BB795C13EA9}" type="parTrans" cxnId="{F9DC0734-C5A7-477C-A365-920DCE217A6F}">
      <dgm:prSet/>
      <dgm:spPr/>
      <dgm:t>
        <a:bodyPr/>
        <a:lstStyle/>
        <a:p>
          <a:endParaRPr lang="zh-CN" altLang="en-US"/>
        </a:p>
      </dgm:t>
    </dgm:pt>
    <dgm:pt modelId="{ACF7D1F9-757E-475B-BEBF-5B376DFF3291}" type="sibTrans" cxnId="{F9DC0734-C5A7-477C-A365-920DCE217A6F}">
      <dgm:prSet/>
      <dgm:spPr/>
      <dgm:t>
        <a:bodyPr/>
        <a:lstStyle/>
        <a:p>
          <a:endParaRPr lang="zh-CN" altLang="en-US"/>
        </a:p>
      </dgm:t>
    </dgm:pt>
    <dgm:pt modelId="{D7F70628-64D9-4561-BD77-DF486BA6971A}">
      <dgm:prSet/>
      <dgm:spPr/>
      <dgm:t>
        <a:bodyPr/>
        <a:lstStyle/>
        <a:p>
          <a:pPr rtl="0"/>
          <a:r>
            <a:rPr lang="es-ES" smtClean="0"/>
            <a:t>Sonido de trompeta</a:t>
          </a:r>
          <a:endParaRPr lang="zh-CN"/>
        </a:p>
      </dgm:t>
    </dgm:pt>
    <dgm:pt modelId="{1DDA1C14-8884-4FD7-9145-67FC0BCA8921}" type="parTrans" cxnId="{ED065106-D4E2-4870-86FE-7F358FB2607B}">
      <dgm:prSet/>
      <dgm:spPr/>
      <dgm:t>
        <a:bodyPr/>
        <a:lstStyle/>
        <a:p>
          <a:endParaRPr lang="zh-CN" altLang="en-US"/>
        </a:p>
      </dgm:t>
    </dgm:pt>
    <dgm:pt modelId="{0975DCCE-96CD-4F99-A8D6-50EA6CD9CB26}" type="sibTrans" cxnId="{ED065106-D4E2-4870-86FE-7F358FB2607B}">
      <dgm:prSet/>
      <dgm:spPr/>
      <dgm:t>
        <a:bodyPr/>
        <a:lstStyle/>
        <a:p>
          <a:endParaRPr lang="zh-CN" altLang="en-US"/>
        </a:p>
      </dgm:t>
    </dgm:pt>
    <dgm:pt modelId="{BC3D44F1-2E01-4599-BB79-571CD4F87E22}">
      <dgm:prSet/>
      <dgm:spPr/>
      <dgm:t>
        <a:bodyPr/>
        <a:lstStyle/>
        <a:p>
          <a:pPr rtl="0"/>
          <a:r>
            <a:rPr lang="es-ES" smtClean="0"/>
            <a:t>Sonido del cierre de cremallera</a:t>
          </a:r>
          <a:endParaRPr lang="zh-CN"/>
        </a:p>
      </dgm:t>
    </dgm:pt>
    <dgm:pt modelId="{C37FEA84-7C9E-424D-9FA4-AB4247087DDF}" type="parTrans" cxnId="{53ECBC2B-47FB-40A2-9DA3-E1F947FE57E3}">
      <dgm:prSet/>
      <dgm:spPr/>
      <dgm:t>
        <a:bodyPr/>
        <a:lstStyle/>
        <a:p>
          <a:endParaRPr lang="zh-CN" altLang="en-US"/>
        </a:p>
      </dgm:t>
    </dgm:pt>
    <dgm:pt modelId="{AECBFD24-AA00-4B54-AA2B-9B1195530FEE}" type="sibTrans" cxnId="{53ECBC2B-47FB-40A2-9DA3-E1F947FE57E3}">
      <dgm:prSet/>
      <dgm:spPr/>
      <dgm:t>
        <a:bodyPr/>
        <a:lstStyle/>
        <a:p>
          <a:endParaRPr lang="zh-CN" altLang="en-US"/>
        </a:p>
      </dgm:t>
    </dgm:pt>
    <dgm:pt modelId="{A487189C-7E4D-4E3C-AA6E-165C2C29D0E6}">
      <dgm:prSet/>
      <dgm:spPr/>
      <dgm:t>
        <a:bodyPr/>
        <a:lstStyle/>
        <a:p>
          <a:pPr rtl="0"/>
          <a:r>
            <a:rPr lang="es-ES" dirty="0" smtClean="0"/>
            <a:t>Eco del público</a:t>
          </a:r>
          <a:endParaRPr lang="zh-CN" dirty="0"/>
        </a:p>
      </dgm:t>
    </dgm:pt>
    <dgm:pt modelId="{FC0C89D9-10B2-49F4-AA8D-CE16F675F446}" type="parTrans" cxnId="{978CEA92-66A0-4FF7-9E96-C6262E9D6EDB}">
      <dgm:prSet/>
      <dgm:spPr/>
      <dgm:t>
        <a:bodyPr/>
        <a:lstStyle/>
        <a:p>
          <a:endParaRPr lang="zh-CN" altLang="en-US"/>
        </a:p>
      </dgm:t>
    </dgm:pt>
    <dgm:pt modelId="{D4304426-F5DC-4ADB-A083-DA9361AD8801}" type="sibTrans" cxnId="{978CEA92-66A0-4FF7-9E96-C6262E9D6EDB}">
      <dgm:prSet/>
      <dgm:spPr/>
      <dgm:t>
        <a:bodyPr/>
        <a:lstStyle/>
        <a:p>
          <a:endParaRPr lang="zh-CN" altLang="en-US"/>
        </a:p>
      </dgm:t>
    </dgm:pt>
    <dgm:pt modelId="{595081D7-68FF-497C-8276-588653088140}" type="pres">
      <dgm:prSet presAssocID="{5D349404-70C4-40DD-B0E8-C256EB014D44}" presName="linear" presStyleCnt="0">
        <dgm:presLayoutVars>
          <dgm:animLvl val="lvl"/>
          <dgm:resizeHandles val="exact"/>
        </dgm:presLayoutVars>
      </dgm:prSet>
      <dgm:spPr/>
    </dgm:pt>
    <dgm:pt modelId="{1D247590-18AB-41E9-AF0D-B7CC929FD359}" type="pres">
      <dgm:prSet presAssocID="{6F929C32-914E-4269-A78B-7DAE866A86B5}" presName="parentText" presStyleLbl="node1" presStyleIdx="0" presStyleCnt="9">
        <dgm:presLayoutVars>
          <dgm:chMax val="0"/>
          <dgm:bulletEnabled val="1"/>
        </dgm:presLayoutVars>
      </dgm:prSet>
      <dgm:spPr/>
    </dgm:pt>
    <dgm:pt modelId="{A801CBF3-C4B4-4322-B1AD-F72038F2CB29}" type="pres">
      <dgm:prSet presAssocID="{EA3A653D-6BF0-42F9-A1FD-ABB93D76062B}" presName="spacer" presStyleCnt="0"/>
      <dgm:spPr/>
    </dgm:pt>
    <dgm:pt modelId="{D6A08B92-8355-4A4A-9289-A90677C62B85}" type="pres">
      <dgm:prSet presAssocID="{D441AE76-0DEA-44FA-A729-E2F58C09D9C3}" presName="parentText" presStyleLbl="node1" presStyleIdx="1" presStyleCnt="9">
        <dgm:presLayoutVars>
          <dgm:chMax val="0"/>
          <dgm:bulletEnabled val="1"/>
        </dgm:presLayoutVars>
      </dgm:prSet>
      <dgm:spPr/>
    </dgm:pt>
    <dgm:pt modelId="{5D678BF9-B392-4805-B1C3-4D8701038457}" type="pres">
      <dgm:prSet presAssocID="{7CF09D96-D898-40F2-8EB0-ADE5337C611F}" presName="spacer" presStyleCnt="0"/>
      <dgm:spPr/>
    </dgm:pt>
    <dgm:pt modelId="{2FCF2530-9E4C-435C-8036-4A685F1B6F28}" type="pres">
      <dgm:prSet presAssocID="{92D9EB9E-4779-468F-BE90-C904DD90EA3B}" presName="parentText" presStyleLbl="node1" presStyleIdx="2" presStyleCnt="9">
        <dgm:presLayoutVars>
          <dgm:chMax val="0"/>
          <dgm:bulletEnabled val="1"/>
        </dgm:presLayoutVars>
      </dgm:prSet>
      <dgm:spPr/>
    </dgm:pt>
    <dgm:pt modelId="{D1F2330C-DF73-4D85-B347-9A51E6D302CB}" type="pres">
      <dgm:prSet presAssocID="{B07B3E7B-A4B1-4F91-8F98-4FA8EB94EC93}" presName="spacer" presStyleCnt="0"/>
      <dgm:spPr/>
    </dgm:pt>
    <dgm:pt modelId="{9156974E-9FC6-4CF6-836C-69569E649874}" type="pres">
      <dgm:prSet presAssocID="{F9DF722E-43AC-4E05-A565-017208AB6595}" presName="parentText" presStyleLbl="node1" presStyleIdx="3" presStyleCnt="9">
        <dgm:presLayoutVars>
          <dgm:chMax val="0"/>
          <dgm:bulletEnabled val="1"/>
        </dgm:presLayoutVars>
      </dgm:prSet>
      <dgm:spPr/>
    </dgm:pt>
    <dgm:pt modelId="{DF47FD8B-3DFF-430C-92EE-85E5E7A0C05A}" type="pres">
      <dgm:prSet presAssocID="{0297CE3E-50EE-408A-84A4-56C754CA2CE3}" presName="spacer" presStyleCnt="0"/>
      <dgm:spPr/>
    </dgm:pt>
    <dgm:pt modelId="{298AEF14-B7D5-4202-9FE9-5808F787CE8C}" type="pres">
      <dgm:prSet presAssocID="{A140388C-52DE-4537-87BB-BA142CA16F8A}" presName="parentText" presStyleLbl="node1" presStyleIdx="4" presStyleCnt="9">
        <dgm:presLayoutVars>
          <dgm:chMax val="0"/>
          <dgm:bulletEnabled val="1"/>
        </dgm:presLayoutVars>
      </dgm:prSet>
      <dgm:spPr/>
    </dgm:pt>
    <dgm:pt modelId="{EBAC657B-4910-497C-A9D2-0395B83CFB51}" type="pres">
      <dgm:prSet presAssocID="{3C8F8662-05C0-41C8-A1F1-22009D0F9BC0}" presName="spacer" presStyleCnt="0"/>
      <dgm:spPr/>
    </dgm:pt>
    <dgm:pt modelId="{FE802643-A24D-4AB5-A2B9-24DC40D68540}" type="pres">
      <dgm:prSet presAssocID="{6B802511-1717-46B0-99E1-A5B87FCEF866}" presName="parentText" presStyleLbl="node1" presStyleIdx="5" presStyleCnt="9">
        <dgm:presLayoutVars>
          <dgm:chMax val="0"/>
          <dgm:bulletEnabled val="1"/>
        </dgm:presLayoutVars>
      </dgm:prSet>
      <dgm:spPr/>
    </dgm:pt>
    <dgm:pt modelId="{DA2E8CF6-FE60-4716-896F-5797D7F07A50}" type="pres">
      <dgm:prSet presAssocID="{ACF7D1F9-757E-475B-BEBF-5B376DFF3291}" presName="spacer" presStyleCnt="0"/>
      <dgm:spPr/>
    </dgm:pt>
    <dgm:pt modelId="{1775EE9C-E229-43C0-9F70-0754A0442912}" type="pres">
      <dgm:prSet presAssocID="{D7F70628-64D9-4561-BD77-DF486BA6971A}" presName="parentText" presStyleLbl="node1" presStyleIdx="6" presStyleCnt="9">
        <dgm:presLayoutVars>
          <dgm:chMax val="0"/>
          <dgm:bulletEnabled val="1"/>
        </dgm:presLayoutVars>
      </dgm:prSet>
      <dgm:spPr/>
    </dgm:pt>
    <dgm:pt modelId="{75259EE6-A1DF-4E08-8471-0D155C653628}" type="pres">
      <dgm:prSet presAssocID="{0975DCCE-96CD-4F99-A8D6-50EA6CD9CB26}" presName="spacer" presStyleCnt="0"/>
      <dgm:spPr/>
    </dgm:pt>
    <dgm:pt modelId="{6B540595-A9B9-4284-B2EF-EA6B1498004F}" type="pres">
      <dgm:prSet presAssocID="{BC3D44F1-2E01-4599-BB79-571CD4F87E22}" presName="parentText" presStyleLbl="node1" presStyleIdx="7" presStyleCnt="9">
        <dgm:presLayoutVars>
          <dgm:chMax val="0"/>
          <dgm:bulletEnabled val="1"/>
        </dgm:presLayoutVars>
      </dgm:prSet>
      <dgm:spPr/>
    </dgm:pt>
    <dgm:pt modelId="{C794EA78-F136-4441-A074-DA8E2E84FAA6}" type="pres">
      <dgm:prSet presAssocID="{AECBFD24-AA00-4B54-AA2B-9B1195530FEE}" presName="spacer" presStyleCnt="0"/>
      <dgm:spPr/>
    </dgm:pt>
    <dgm:pt modelId="{EC3B92DC-58D8-476B-BB8B-53FE5891890C}" type="pres">
      <dgm:prSet presAssocID="{A487189C-7E4D-4E3C-AA6E-165C2C29D0E6}" presName="parentText" presStyleLbl="node1" presStyleIdx="8" presStyleCnt="9">
        <dgm:presLayoutVars>
          <dgm:chMax val="0"/>
          <dgm:bulletEnabled val="1"/>
        </dgm:presLayoutVars>
      </dgm:prSet>
      <dgm:spPr/>
    </dgm:pt>
  </dgm:ptLst>
  <dgm:cxnLst>
    <dgm:cxn modelId="{F9DC0734-C5A7-477C-A365-920DCE217A6F}" srcId="{5D349404-70C4-40DD-B0E8-C256EB014D44}" destId="{6B802511-1717-46B0-99E1-A5B87FCEF866}" srcOrd="5" destOrd="0" parTransId="{EAF6BBB3-8C4F-4F3F-BE2D-1BB795C13EA9}" sibTransId="{ACF7D1F9-757E-475B-BEBF-5B376DFF3291}"/>
    <dgm:cxn modelId="{13B50F93-1BAA-4983-B205-30B6EB0193B2}" type="presOf" srcId="{A140388C-52DE-4537-87BB-BA142CA16F8A}" destId="{298AEF14-B7D5-4202-9FE9-5808F787CE8C}" srcOrd="0" destOrd="0" presId="urn:microsoft.com/office/officeart/2005/8/layout/vList2"/>
    <dgm:cxn modelId="{0D662370-2C34-4C34-8062-3BBE82C752EA}" type="presOf" srcId="{6F929C32-914E-4269-A78B-7DAE866A86B5}" destId="{1D247590-18AB-41E9-AF0D-B7CC929FD359}" srcOrd="0" destOrd="0" presId="urn:microsoft.com/office/officeart/2005/8/layout/vList2"/>
    <dgm:cxn modelId="{001660EE-3306-4D25-B145-194A599FEA02}" type="presOf" srcId="{F9DF722E-43AC-4E05-A565-017208AB6595}" destId="{9156974E-9FC6-4CF6-836C-69569E649874}" srcOrd="0" destOrd="0" presId="urn:microsoft.com/office/officeart/2005/8/layout/vList2"/>
    <dgm:cxn modelId="{90671BA3-37BF-4650-BC3E-A7143E4AB162}" srcId="{5D349404-70C4-40DD-B0E8-C256EB014D44}" destId="{D441AE76-0DEA-44FA-A729-E2F58C09D9C3}" srcOrd="1" destOrd="0" parTransId="{37C3F204-9641-4328-9354-EE076A38B06F}" sibTransId="{7CF09D96-D898-40F2-8EB0-ADE5337C611F}"/>
    <dgm:cxn modelId="{C8A793D0-F159-4EF6-83FA-38483CBBC4A7}" type="presOf" srcId="{92D9EB9E-4779-468F-BE90-C904DD90EA3B}" destId="{2FCF2530-9E4C-435C-8036-4A685F1B6F28}" srcOrd="0" destOrd="0" presId="urn:microsoft.com/office/officeart/2005/8/layout/vList2"/>
    <dgm:cxn modelId="{DE8FB21C-DCF3-4A90-807A-410342B7DB47}" srcId="{5D349404-70C4-40DD-B0E8-C256EB014D44}" destId="{F9DF722E-43AC-4E05-A565-017208AB6595}" srcOrd="3" destOrd="0" parTransId="{F2EDCE5D-42B7-4533-8E7B-F94C888CC3F2}" sibTransId="{0297CE3E-50EE-408A-84A4-56C754CA2CE3}"/>
    <dgm:cxn modelId="{A136B5F6-EF11-469B-98DB-2814687AC5C0}" type="presOf" srcId="{A487189C-7E4D-4E3C-AA6E-165C2C29D0E6}" destId="{EC3B92DC-58D8-476B-BB8B-53FE5891890C}" srcOrd="0" destOrd="0" presId="urn:microsoft.com/office/officeart/2005/8/layout/vList2"/>
    <dgm:cxn modelId="{D14E17B1-5BCC-4149-8192-F350D29AEF7B}" type="presOf" srcId="{D441AE76-0DEA-44FA-A729-E2F58C09D9C3}" destId="{D6A08B92-8355-4A4A-9289-A90677C62B85}" srcOrd="0" destOrd="0" presId="urn:microsoft.com/office/officeart/2005/8/layout/vList2"/>
    <dgm:cxn modelId="{D85864DA-5800-4108-9D01-9909BD17F7E9}" type="presOf" srcId="{BC3D44F1-2E01-4599-BB79-571CD4F87E22}" destId="{6B540595-A9B9-4284-B2EF-EA6B1498004F}" srcOrd="0" destOrd="0" presId="urn:microsoft.com/office/officeart/2005/8/layout/vList2"/>
    <dgm:cxn modelId="{978CEA92-66A0-4FF7-9E96-C6262E9D6EDB}" srcId="{5D349404-70C4-40DD-B0E8-C256EB014D44}" destId="{A487189C-7E4D-4E3C-AA6E-165C2C29D0E6}" srcOrd="8" destOrd="0" parTransId="{FC0C89D9-10B2-49F4-AA8D-CE16F675F446}" sibTransId="{D4304426-F5DC-4ADB-A083-DA9361AD8801}"/>
    <dgm:cxn modelId="{4D0E44C8-80A3-4EC4-B11A-20B15EAB041A}" type="presOf" srcId="{6B802511-1717-46B0-99E1-A5B87FCEF866}" destId="{FE802643-A24D-4AB5-A2B9-24DC40D68540}" srcOrd="0" destOrd="0" presId="urn:microsoft.com/office/officeart/2005/8/layout/vList2"/>
    <dgm:cxn modelId="{0153BB46-B1F2-4AC9-A72A-4069F5CA60B3}" type="presOf" srcId="{D7F70628-64D9-4561-BD77-DF486BA6971A}" destId="{1775EE9C-E229-43C0-9F70-0754A0442912}" srcOrd="0" destOrd="0" presId="urn:microsoft.com/office/officeart/2005/8/layout/vList2"/>
    <dgm:cxn modelId="{6C3F3F78-10EA-46C2-886E-EA9D833D774F}" srcId="{5D349404-70C4-40DD-B0E8-C256EB014D44}" destId="{92D9EB9E-4779-468F-BE90-C904DD90EA3B}" srcOrd="2" destOrd="0" parTransId="{430BFFE0-3156-41E2-A187-33B26269CFD2}" sibTransId="{B07B3E7B-A4B1-4F91-8F98-4FA8EB94EC93}"/>
    <dgm:cxn modelId="{FC9DE518-8D76-471C-8C52-D1DF8C6CB8A2}" type="presOf" srcId="{5D349404-70C4-40DD-B0E8-C256EB014D44}" destId="{595081D7-68FF-497C-8276-588653088140}" srcOrd="0" destOrd="0" presId="urn:microsoft.com/office/officeart/2005/8/layout/vList2"/>
    <dgm:cxn modelId="{53ECBC2B-47FB-40A2-9DA3-E1F947FE57E3}" srcId="{5D349404-70C4-40DD-B0E8-C256EB014D44}" destId="{BC3D44F1-2E01-4599-BB79-571CD4F87E22}" srcOrd="7" destOrd="0" parTransId="{C37FEA84-7C9E-424D-9FA4-AB4247087DDF}" sibTransId="{AECBFD24-AA00-4B54-AA2B-9B1195530FEE}"/>
    <dgm:cxn modelId="{8A44B9A1-C6AA-4D71-8A21-CCF2B826A48D}" srcId="{5D349404-70C4-40DD-B0E8-C256EB014D44}" destId="{A140388C-52DE-4537-87BB-BA142CA16F8A}" srcOrd="4" destOrd="0" parTransId="{FC957D67-4792-4A3F-9C2E-9C5F572A00C5}" sibTransId="{3C8F8662-05C0-41C8-A1F1-22009D0F9BC0}"/>
    <dgm:cxn modelId="{DA4396DB-B6DC-477B-A984-A8F19DAA071A}" srcId="{5D349404-70C4-40DD-B0E8-C256EB014D44}" destId="{6F929C32-914E-4269-A78B-7DAE866A86B5}" srcOrd="0" destOrd="0" parTransId="{A705CFDB-A762-4A7A-889F-FF1C91765693}" sibTransId="{EA3A653D-6BF0-42F9-A1FD-ABB93D76062B}"/>
    <dgm:cxn modelId="{ED065106-D4E2-4870-86FE-7F358FB2607B}" srcId="{5D349404-70C4-40DD-B0E8-C256EB014D44}" destId="{D7F70628-64D9-4561-BD77-DF486BA6971A}" srcOrd="6" destOrd="0" parTransId="{1DDA1C14-8884-4FD7-9145-67FC0BCA8921}" sibTransId="{0975DCCE-96CD-4F99-A8D6-50EA6CD9CB26}"/>
    <dgm:cxn modelId="{8DCBA366-403C-4F76-8F78-1BEDC1A8AAF3}" type="presParOf" srcId="{595081D7-68FF-497C-8276-588653088140}" destId="{1D247590-18AB-41E9-AF0D-B7CC929FD359}" srcOrd="0" destOrd="0" presId="urn:microsoft.com/office/officeart/2005/8/layout/vList2"/>
    <dgm:cxn modelId="{848440CF-3B50-4E0F-855C-49739BACF5EA}" type="presParOf" srcId="{595081D7-68FF-497C-8276-588653088140}" destId="{A801CBF3-C4B4-4322-B1AD-F72038F2CB29}" srcOrd="1" destOrd="0" presId="urn:microsoft.com/office/officeart/2005/8/layout/vList2"/>
    <dgm:cxn modelId="{DB812D6C-EB4E-4674-9AAA-F28575764EFD}" type="presParOf" srcId="{595081D7-68FF-497C-8276-588653088140}" destId="{D6A08B92-8355-4A4A-9289-A90677C62B85}" srcOrd="2" destOrd="0" presId="urn:microsoft.com/office/officeart/2005/8/layout/vList2"/>
    <dgm:cxn modelId="{67A19B51-A463-464B-98BF-B7C24A286C8F}" type="presParOf" srcId="{595081D7-68FF-497C-8276-588653088140}" destId="{5D678BF9-B392-4805-B1C3-4D8701038457}" srcOrd="3" destOrd="0" presId="urn:microsoft.com/office/officeart/2005/8/layout/vList2"/>
    <dgm:cxn modelId="{372D673E-8EC2-4844-9B8E-7316A73CE7BD}" type="presParOf" srcId="{595081D7-68FF-497C-8276-588653088140}" destId="{2FCF2530-9E4C-435C-8036-4A685F1B6F28}" srcOrd="4" destOrd="0" presId="urn:microsoft.com/office/officeart/2005/8/layout/vList2"/>
    <dgm:cxn modelId="{A9C81FC3-62C8-4374-A1A0-060457A664B5}" type="presParOf" srcId="{595081D7-68FF-497C-8276-588653088140}" destId="{D1F2330C-DF73-4D85-B347-9A51E6D302CB}" srcOrd="5" destOrd="0" presId="urn:microsoft.com/office/officeart/2005/8/layout/vList2"/>
    <dgm:cxn modelId="{1FBE4608-683E-4C8C-B984-5158CCD4262E}" type="presParOf" srcId="{595081D7-68FF-497C-8276-588653088140}" destId="{9156974E-9FC6-4CF6-836C-69569E649874}" srcOrd="6" destOrd="0" presId="urn:microsoft.com/office/officeart/2005/8/layout/vList2"/>
    <dgm:cxn modelId="{2CC1F79E-7027-44F8-9793-9A4022A3D4DA}" type="presParOf" srcId="{595081D7-68FF-497C-8276-588653088140}" destId="{DF47FD8B-3DFF-430C-92EE-85E5E7A0C05A}" srcOrd="7" destOrd="0" presId="urn:microsoft.com/office/officeart/2005/8/layout/vList2"/>
    <dgm:cxn modelId="{E0EA8B7E-FF91-4E5E-94FB-72ACF2907633}" type="presParOf" srcId="{595081D7-68FF-497C-8276-588653088140}" destId="{298AEF14-B7D5-4202-9FE9-5808F787CE8C}" srcOrd="8" destOrd="0" presId="urn:microsoft.com/office/officeart/2005/8/layout/vList2"/>
    <dgm:cxn modelId="{301DBE1A-8287-42C4-81FB-D61778BFA8F6}" type="presParOf" srcId="{595081D7-68FF-497C-8276-588653088140}" destId="{EBAC657B-4910-497C-A9D2-0395B83CFB51}" srcOrd="9" destOrd="0" presId="urn:microsoft.com/office/officeart/2005/8/layout/vList2"/>
    <dgm:cxn modelId="{02746A8B-D843-48A9-B6D6-4D6236BE4143}" type="presParOf" srcId="{595081D7-68FF-497C-8276-588653088140}" destId="{FE802643-A24D-4AB5-A2B9-24DC40D68540}" srcOrd="10" destOrd="0" presId="urn:microsoft.com/office/officeart/2005/8/layout/vList2"/>
    <dgm:cxn modelId="{EFE6E4EA-B992-4228-9702-3DF708949486}" type="presParOf" srcId="{595081D7-68FF-497C-8276-588653088140}" destId="{DA2E8CF6-FE60-4716-896F-5797D7F07A50}" srcOrd="11" destOrd="0" presId="urn:microsoft.com/office/officeart/2005/8/layout/vList2"/>
    <dgm:cxn modelId="{25A24889-AAF3-493A-8181-7272BB2DFF63}" type="presParOf" srcId="{595081D7-68FF-497C-8276-588653088140}" destId="{1775EE9C-E229-43C0-9F70-0754A0442912}" srcOrd="12" destOrd="0" presId="urn:microsoft.com/office/officeart/2005/8/layout/vList2"/>
    <dgm:cxn modelId="{7A9391FE-5222-40B0-98B3-B830508ABB61}" type="presParOf" srcId="{595081D7-68FF-497C-8276-588653088140}" destId="{75259EE6-A1DF-4E08-8471-0D155C653628}" srcOrd="13" destOrd="0" presId="urn:microsoft.com/office/officeart/2005/8/layout/vList2"/>
    <dgm:cxn modelId="{CBF872B6-0105-416E-B53B-0799ACC02044}" type="presParOf" srcId="{595081D7-68FF-497C-8276-588653088140}" destId="{6B540595-A9B9-4284-B2EF-EA6B1498004F}" srcOrd="14" destOrd="0" presId="urn:microsoft.com/office/officeart/2005/8/layout/vList2"/>
    <dgm:cxn modelId="{70BA0642-C1F8-479B-9BF4-4964D0370F63}" type="presParOf" srcId="{595081D7-68FF-497C-8276-588653088140}" destId="{C794EA78-F136-4441-A074-DA8E2E84FAA6}" srcOrd="15" destOrd="0" presId="urn:microsoft.com/office/officeart/2005/8/layout/vList2"/>
    <dgm:cxn modelId="{FCE9A769-442C-4FCB-ABF7-019D76D13995}" type="presParOf" srcId="{595081D7-68FF-497C-8276-588653088140}" destId="{EC3B92DC-58D8-476B-BB8B-53FE5891890C}"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85918-E484-46A7-A1DC-CD8378A623C0}">
      <dsp:nvSpPr>
        <dsp:cNvPr id="0" name=""/>
        <dsp:cNvSpPr/>
      </dsp:nvSpPr>
      <dsp:spPr>
        <a:xfrm>
          <a:off x="0" y="60779"/>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1" kern="1200" dirty="0" smtClean="0"/>
            <a:t>Grabación 1</a:t>
          </a:r>
          <a:endParaRPr lang="zh-CN" sz="1800" b="1" kern="1200" dirty="0"/>
        </a:p>
      </dsp:txBody>
      <dsp:txXfrm>
        <a:off x="22617" y="83396"/>
        <a:ext cx="4599918" cy="418086"/>
      </dsp:txXfrm>
    </dsp:sp>
    <dsp:sp modelId="{C2B98937-7300-4CE8-BF82-8F25C1E13981}">
      <dsp:nvSpPr>
        <dsp:cNvPr id="0" name=""/>
        <dsp:cNvSpPr/>
      </dsp:nvSpPr>
      <dsp:spPr>
        <a:xfrm>
          <a:off x="0" y="575939"/>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dirty="0" smtClean="0"/>
            <a:t>Voz de un discurso</a:t>
          </a:r>
          <a:endParaRPr lang="zh-CN" sz="1800" kern="1200" dirty="0"/>
        </a:p>
      </dsp:txBody>
      <dsp:txXfrm>
        <a:off x="22617" y="598556"/>
        <a:ext cx="4599918" cy="418086"/>
      </dsp:txXfrm>
    </dsp:sp>
    <dsp:sp modelId="{DDAB7F19-3905-4CE1-AB1E-A5F981A968E1}">
      <dsp:nvSpPr>
        <dsp:cNvPr id="0" name=""/>
        <dsp:cNvSpPr/>
      </dsp:nvSpPr>
      <dsp:spPr>
        <a:xfrm>
          <a:off x="0" y="1091100"/>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smtClean="0"/>
            <a:t>Eco del público</a:t>
          </a:r>
          <a:endParaRPr lang="zh-CN" sz="1800" kern="1200"/>
        </a:p>
      </dsp:txBody>
      <dsp:txXfrm>
        <a:off x="22617" y="1113717"/>
        <a:ext cx="4599918" cy="418086"/>
      </dsp:txXfrm>
    </dsp:sp>
    <dsp:sp modelId="{412B83EA-2E55-4858-9247-3BDB86089CF5}">
      <dsp:nvSpPr>
        <dsp:cNvPr id="0" name=""/>
        <dsp:cNvSpPr/>
      </dsp:nvSpPr>
      <dsp:spPr>
        <a:xfrm>
          <a:off x="0" y="1606260"/>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dirty="0" smtClean="0"/>
            <a:t>Aplausos</a:t>
          </a:r>
          <a:endParaRPr lang="zh-CN" sz="1800" kern="1200" dirty="0"/>
        </a:p>
      </dsp:txBody>
      <dsp:txXfrm>
        <a:off x="22617" y="1628877"/>
        <a:ext cx="4599918" cy="418086"/>
      </dsp:txXfrm>
    </dsp:sp>
    <dsp:sp modelId="{9DAEC1A8-2DB2-4FB0-ADC1-715E8F659EDF}">
      <dsp:nvSpPr>
        <dsp:cNvPr id="0" name=""/>
        <dsp:cNvSpPr/>
      </dsp:nvSpPr>
      <dsp:spPr>
        <a:xfrm>
          <a:off x="0" y="2121419"/>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dirty="0" smtClean="0"/>
            <a:t>Toques de tambores</a:t>
          </a:r>
          <a:endParaRPr lang="zh-CN" sz="1800" kern="1200" dirty="0"/>
        </a:p>
      </dsp:txBody>
      <dsp:txXfrm>
        <a:off x="22617" y="2144036"/>
        <a:ext cx="4599918" cy="418086"/>
      </dsp:txXfrm>
    </dsp:sp>
    <dsp:sp modelId="{455B76A1-986D-4844-8054-5CED53651276}">
      <dsp:nvSpPr>
        <dsp:cNvPr id="0" name=""/>
        <dsp:cNvSpPr/>
      </dsp:nvSpPr>
      <dsp:spPr>
        <a:xfrm>
          <a:off x="0" y="2636580"/>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smtClean="0"/>
            <a:t>Silbidos</a:t>
          </a:r>
          <a:endParaRPr lang="zh-CN" sz="1800" kern="1200"/>
        </a:p>
      </dsp:txBody>
      <dsp:txXfrm>
        <a:off x="22617" y="2659197"/>
        <a:ext cx="4599918" cy="418086"/>
      </dsp:txXfrm>
    </dsp:sp>
    <dsp:sp modelId="{ED3BF75B-66F7-429D-93D1-3CF7AD743735}">
      <dsp:nvSpPr>
        <dsp:cNvPr id="0" name=""/>
        <dsp:cNvSpPr/>
      </dsp:nvSpPr>
      <dsp:spPr>
        <a:xfrm>
          <a:off x="0" y="3151740"/>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smtClean="0"/>
            <a:t>Sonido de habla de personas</a:t>
          </a:r>
          <a:endParaRPr lang="zh-CN" sz="1800" kern="1200"/>
        </a:p>
      </dsp:txBody>
      <dsp:txXfrm>
        <a:off x="22617" y="3174357"/>
        <a:ext cx="4599918" cy="418086"/>
      </dsp:txXfrm>
    </dsp:sp>
    <dsp:sp modelId="{3D4F9D9C-A277-4E2D-8B9F-9A1A7AA153E0}">
      <dsp:nvSpPr>
        <dsp:cNvPr id="0" name=""/>
        <dsp:cNvSpPr/>
      </dsp:nvSpPr>
      <dsp:spPr>
        <a:xfrm>
          <a:off x="0" y="3666900"/>
          <a:ext cx="4645152" cy="463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kern="1200" smtClean="0"/>
            <a:t>Sonido de motor de coches</a:t>
          </a:r>
          <a:endParaRPr lang="zh-CN" sz="1800" kern="1200"/>
        </a:p>
      </dsp:txBody>
      <dsp:txXfrm>
        <a:off x="22617" y="3689517"/>
        <a:ext cx="4599918" cy="418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47590-18AB-41E9-AF0D-B7CC929FD359}">
      <dsp:nvSpPr>
        <dsp:cNvPr id="0" name=""/>
        <dsp:cNvSpPr/>
      </dsp:nvSpPr>
      <dsp:spPr>
        <a:xfrm>
          <a:off x="0" y="5790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b="1" kern="1200" dirty="0" smtClean="0"/>
            <a:t>Grabación 2</a:t>
          </a:r>
          <a:endParaRPr lang="zh-CN" sz="1600" b="1" kern="1200" dirty="0"/>
        </a:p>
      </dsp:txBody>
      <dsp:txXfrm>
        <a:off x="20104" y="78004"/>
        <a:ext cx="4607993" cy="371632"/>
      </dsp:txXfrm>
    </dsp:sp>
    <dsp:sp modelId="{D6A08B92-8355-4A4A-9289-A90677C62B85}">
      <dsp:nvSpPr>
        <dsp:cNvPr id="0" name=""/>
        <dsp:cNvSpPr/>
      </dsp:nvSpPr>
      <dsp:spPr>
        <a:xfrm>
          <a:off x="0" y="51582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Sonido de habla de personas</a:t>
          </a:r>
          <a:endParaRPr lang="zh-CN" sz="1600" kern="1200" dirty="0"/>
        </a:p>
      </dsp:txBody>
      <dsp:txXfrm>
        <a:off x="20104" y="535924"/>
        <a:ext cx="4607993" cy="371632"/>
      </dsp:txXfrm>
    </dsp:sp>
    <dsp:sp modelId="{2FCF2530-9E4C-435C-8036-4A685F1B6F28}">
      <dsp:nvSpPr>
        <dsp:cNvPr id="0" name=""/>
        <dsp:cNvSpPr/>
      </dsp:nvSpPr>
      <dsp:spPr>
        <a:xfrm>
          <a:off x="0" y="97374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Toques de tambores</a:t>
          </a:r>
          <a:endParaRPr lang="zh-CN" sz="1600" kern="1200"/>
        </a:p>
      </dsp:txBody>
      <dsp:txXfrm>
        <a:off x="20104" y="993844"/>
        <a:ext cx="4607993" cy="371632"/>
      </dsp:txXfrm>
    </dsp:sp>
    <dsp:sp modelId="{9156974E-9FC6-4CF6-836C-69569E649874}">
      <dsp:nvSpPr>
        <dsp:cNvPr id="0" name=""/>
        <dsp:cNvSpPr/>
      </dsp:nvSpPr>
      <dsp:spPr>
        <a:xfrm>
          <a:off x="0" y="143166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Sonido de bocina de automóvil</a:t>
          </a:r>
          <a:endParaRPr lang="zh-CN" sz="1600" kern="1200" dirty="0"/>
        </a:p>
      </dsp:txBody>
      <dsp:txXfrm>
        <a:off x="20104" y="1451764"/>
        <a:ext cx="4607993" cy="371632"/>
      </dsp:txXfrm>
    </dsp:sp>
    <dsp:sp modelId="{298AEF14-B7D5-4202-9FE9-5808F787CE8C}">
      <dsp:nvSpPr>
        <dsp:cNvPr id="0" name=""/>
        <dsp:cNvSpPr/>
      </dsp:nvSpPr>
      <dsp:spPr>
        <a:xfrm>
          <a:off x="0" y="188958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Aclamación del público</a:t>
          </a:r>
          <a:endParaRPr lang="zh-CN" sz="1600" kern="1200"/>
        </a:p>
      </dsp:txBody>
      <dsp:txXfrm>
        <a:off x="20104" y="1909684"/>
        <a:ext cx="4607993" cy="371632"/>
      </dsp:txXfrm>
    </dsp:sp>
    <dsp:sp modelId="{FE802643-A24D-4AB5-A2B9-24DC40D68540}">
      <dsp:nvSpPr>
        <dsp:cNvPr id="0" name=""/>
        <dsp:cNvSpPr/>
      </dsp:nvSpPr>
      <dsp:spPr>
        <a:xfrm>
          <a:off x="0" y="234750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Silbidos</a:t>
          </a:r>
          <a:endParaRPr lang="zh-CN" sz="1600" kern="1200"/>
        </a:p>
      </dsp:txBody>
      <dsp:txXfrm>
        <a:off x="20104" y="2367604"/>
        <a:ext cx="4607993" cy="371632"/>
      </dsp:txXfrm>
    </dsp:sp>
    <dsp:sp modelId="{1775EE9C-E229-43C0-9F70-0754A0442912}">
      <dsp:nvSpPr>
        <dsp:cNvPr id="0" name=""/>
        <dsp:cNvSpPr/>
      </dsp:nvSpPr>
      <dsp:spPr>
        <a:xfrm>
          <a:off x="0" y="280542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Sonido de trompeta</a:t>
          </a:r>
          <a:endParaRPr lang="zh-CN" sz="1600" kern="1200"/>
        </a:p>
      </dsp:txBody>
      <dsp:txXfrm>
        <a:off x="20104" y="2825524"/>
        <a:ext cx="4607993" cy="371632"/>
      </dsp:txXfrm>
    </dsp:sp>
    <dsp:sp modelId="{6B540595-A9B9-4284-B2EF-EA6B1498004F}">
      <dsp:nvSpPr>
        <dsp:cNvPr id="0" name=""/>
        <dsp:cNvSpPr/>
      </dsp:nvSpPr>
      <dsp:spPr>
        <a:xfrm>
          <a:off x="0" y="326334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smtClean="0"/>
            <a:t>Sonido del cierre de cremallera</a:t>
          </a:r>
          <a:endParaRPr lang="zh-CN" sz="1600" kern="1200"/>
        </a:p>
      </dsp:txBody>
      <dsp:txXfrm>
        <a:off x="20104" y="3283444"/>
        <a:ext cx="4607993" cy="371632"/>
      </dsp:txXfrm>
    </dsp:sp>
    <dsp:sp modelId="{EC3B92DC-58D8-476B-BB8B-53FE5891890C}">
      <dsp:nvSpPr>
        <dsp:cNvPr id="0" name=""/>
        <dsp:cNvSpPr/>
      </dsp:nvSpPr>
      <dsp:spPr>
        <a:xfrm>
          <a:off x="0" y="3721260"/>
          <a:ext cx="4648201" cy="41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S" sz="1600" kern="1200" dirty="0" smtClean="0"/>
            <a:t>Eco del público</a:t>
          </a:r>
          <a:endParaRPr lang="zh-CN" sz="1600" kern="1200" dirty="0"/>
        </a:p>
      </dsp:txBody>
      <dsp:txXfrm>
        <a:off x="20104" y="3741364"/>
        <a:ext cx="4607993" cy="3716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zh-CN" altLang="en-US" dirty="0">
              <a:latin typeface="宋体" panose="02010600030101010101" pitchFamily="2" charset="-122"/>
              <a:ea typeface="宋体" panose="02010600030101010101" pitchFamily="2"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5BE8D551-EAFC-440E-BE76-FE90AA8B3E59}" type="datetime1">
              <a:rPr lang="zh-CN" altLang="en-US" smtClean="0">
                <a:latin typeface="宋体" panose="02010600030101010101" pitchFamily="2" charset="-122"/>
                <a:ea typeface="宋体" panose="02010600030101010101" pitchFamily="2" charset="-122"/>
              </a:rPr>
              <a:t>2017/11/9</a:t>
            </a:fld>
            <a:endParaRPr dirty="0">
              <a:latin typeface="宋体" panose="02010600030101010101" pitchFamily="2" charset="-122"/>
              <a:ea typeface="宋体" panose="02010600030101010101" pitchFamily="2"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zh-CN" altLang="en-US" dirty="0">
              <a:latin typeface="宋体" panose="02010600030101010101" pitchFamily="2" charset="-122"/>
              <a:ea typeface="宋体" panose="02010600030101010101" pitchFamily="2" charset="-122"/>
            </a:endParaRPr>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7C119DBA-4540-49B3-8FA9-6259387ECF9E}" type="slidenum">
              <a:rPr lang="en-US" altLang="zh-CN">
                <a:latin typeface="宋体" panose="02010600030101010101" pitchFamily="2" charset="-122"/>
                <a:ea typeface="宋体" panose="02010600030101010101" pitchFamily="2" charset="-122"/>
              </a:rPr>
              <a:t>‹#›</a:t>
            </a:fld>
            <a:endParaRPr lang="en-US" altLang="zh-CN"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zh-CN" altLang="en-US" noProof="0"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0A1D97-EEB6-429B-AC02-D2212B4618C4}" type="datetime1">
              <a:rPr lang="zh-CN" altLang="en-US" smtClean="0"/>
              <a:pPr/>
              <a:t>2017/11/9</a:t>
            </a:fld>
            <a:endParaRPr lang="zh-CN" altLang="en-US" dirty="0"/>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zh-CN" altLang="en-US" noProof="0" dirty="0"/>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E3B36274-F2B9-4C45-BBB4-0EDF4CD651A7}" type="slidenum">
              <a:rPr lang="en-US" altLang="zh-CN" noProof="0" smtClean="0"/>
              <a:t>‹#›</a:t>
            </a:fld>
            <a:endParaRPr lang="en-US" altLang="zh-CN" noProof="0"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j-ea"/>
        <a:ea typeface="+mj-ea"/>
        <a:cs typeface="+mn-cs"/>
      </a:defRPr>
    </a:lvl1pPr>
    <a:lvl2pPr marL="457200" algn="l" defTabSz="914400" rtl="0" eaLnBrk="1" latinLnBrk="0" hangingPunct="1">
      <a:defRPr sz="1200" kern="1200">
        <a:solidFill>
          <a:schemeClr val="tx1"/>
        </a:solidFill>
        <a:latin typeface="+mj-ea"/>
        <a:ea typeface="+mj-ea"/>
        <a:cs typeface="+mn-cs"/>
      </a:defRPr>
    </a:lvl2pPr>
    <a:lvl3pPr marL="914400" algn="l" defTabSz="914400" rtl="0" eaLnBrk="1" latinLnBrk="0" hangingPunct="1">
      <a:defRPr sz="1200" kern="1200">
        <a:solidFill>
          <a:schemeClr val="tx1"/>
        </a:solidFill>
        <a:latin typeface="+mj-ea"/>
        <a:ea typeface="+mj-ea"/>
        <a:cs typeface="+mn-cs"/>
      </a:defRPr>
    </a:lvl3pPr>
    <a:lvl4pPr marL="1371600" algn="l" defTabSz="914400" rtl="0" eaLnBrk="1" latinLnBrk="0" hangingPunct="1">
      <a:defRPr sz="1200" kern="1200">
        <a:solidFill>
          <a:schemeClr val="tx1"/>
        </a:solidFill>
        <a:latin typeface="+mj-ea"/>
        <a:ea typeface="+mj-ea"/>
        <a:cs typeface="+mn-cs"/>
      </a:defRPr>
    </a:lvl4pPr>
    <a:lvl5pPr marL="1828800" algn="l" defTabSz="914400" rtl="0" eaLnBrk="1" latinLnBrk="0" hangingPunct="1">
      <a:defRPr sz="1200" kern="1200">
        <a:solidFill>
          <a:schemeClr val="tx1"/>
        </a:solidFill>
        <a:latin typeface="+mj-ea"/>
        <a:ea typeface="+mj-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10"/>
          </p:nvPr>
        </p:nvSpPr>
        <p:spPr/>
        <p:txBody>
          <a:bodyPr rtlCol="0"/>
          <a:lstStyle/>
          <a:p>
            <a:pPr rtl="0"/>
            <a:fld id="{E3B36274-F2B9-4C45-BBB4-0EDF4CD651A7}" type="slidenum">
              <a:rPr lang="en-US" altLang="zh-CN" smtClean="0">
                <a:latin typeface="+mj-ea"/>
                <a:ea typeface="+mj-ea"/>
              </a:rPr>
              <a:t>1</a:t>
            </a:fld>
            <a:endParaRPr lang="zh-CN" altLang="en-US" dirty="0">
              <a:latin typeface="+mj-ea"/>
              <a:ea typeface="+mj-ea"/>
            </a:endParaRPr>
          </a:p>
        </p:txBody>
      </p:sp>
    </p:spTree>
    <p:extLst>
      <p:ext uri="{BB962C8B-B14F-4D97-AF65-F5344CB8AC3E}">
        <p14:creationId xmlns:p14="http://schemas.microsoft.com/office/powerpoint/2010/main" val="124502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rtl="0"/>
            <a:fld id="{E3B36274-F2B9-4C45-BBB4-0EDF4CD651A7}" type="slidenum">
              <a:rPr lang="en-US" altLang="zh-CN" noProof="0" smtClean="0">
                <a:latin typeface="+mj-ea"/>
                <a:ea typeface="+mj-ea"/>
              </a:rPr>
              <a:t>2</a:t>
            </a:fld>
            <a:endParaRPr lang="en-US" altLang="zh-CN" noProof="0" dirty="0">
              <a:latin typeface="+mj-ea"/>
              <a:ea typeface="+mj-ea"/>
            </a:endParaRPr>
          </a:p>
        </p:txBody>
      </p:sp>
    </p:spTree>
    <p:extLst>
      <p:ext uri="{BB962C8B-B14F-4D97-AF65-F5344CB8AC3E}">
        <p14:creationId xmlns:p14="http://schemas.microsoft.com/office/powerpoint/2010/main" val="239828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p>
        </p:txBody>
      </p:sp>
      <p:sp>
        <p:nvSpPr>
          <p:cNvPr id="4" name="幻灯片编号占位符 3"/>
          <p:cNvSpPr>
            <a:spLocks noGrp="1"/>
          </p:cNvSpPr>
          <p:nvPr>
            <p:ph type="sldNum" sz="quarter" idx="10"/>
          </p:nvPr>
        </p:nvSpPr>
        <p:spPr/>
        <p:txBody>
          <a:bodyPr rtlCol="0"/>
          <a:lstStyle/>
          <a:p>
            <a:pPr rtl="0"/>
            <a:fld id="{E3B36274-F2B9-4C45-BBB4-0EDF4CD651A7}" type="slidenum">
              <a:rPr lang="en-US" altLang="zh-CN" smtClean="0">
                <a:latin typeface="+mj-ea"/>
                <a:ea typeface="+mj-ea"/>
              </a:rPr>
              <a:t>4</a:t>
            </a:fld>
            <a:endParaRPr lang="en-US" altLang="zh-CN" dirty="0">
              <a:latin typeface="+mj-ea"/>
              <a:ea typeface="+mj-ea"/>
            </a:endParaRPr>
          </a:p>
        </p:txBody>
      </p:sp>
    </p:spTree>
    <p:extLst>
      <p:ext uri="{BB962C8B-B14F-4D97-AF65-F5344CB8AC3E}">
        <p14:creationId xmlns:p14="http://schemas.microsoft.com/office/powerpoint/2010/main" val="2189152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2413" y="1371600"/>
            <a:ext cx="9144000" cy="3505200"/>
          </a:xfrm>
        </p:spPr>
        <p:txBody>
          <a:bodyPr rtlCol="0">
            <a:noAutofit/>
          </a:bodyPr>
          <a:lstStyle>
            <a:lvl1pPr>
              <a:defRPr sz="7200"/>
            </a:lvl1pPr>
          </a:lstStyle>
          <a:p>
            <a:pPr rtl="0"/>
            <a:r>
              <a:rPr lang="zh-CN" altLang="en-US" noProof="0" smtClean="0"/>
              <a:t>单击此处编辑母版标题样式</a:t>
            </a:r>
            <a:endParaRPr lang="zh-CN" altLang="en-US" noProof="0" dirty="0"/>
          </a:p>
        </p:txBody>
      </p:sp>
      <p:sp>
        <p:nvSpPr>
          <p:cNvPr id="3" name="副标题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ltLang="en-US" noProof="0" smtClean="0"/>
              <a:t>单击此处编辑母版副标题样式</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3D1764DF-0BFF-4D1B-8A2B-D182D2C86982}" type="datetime1">
              <a:rPr lang="zh-CN" altLang="en-US" smtClean="0"/>
              <a:pPr/>
              <a:t>2017/11/9</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t>‹#›</a:t>
            </a:fld>
            <a:endParaRPr lang="zh-CN" altLang="en-US" noProof="0"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E56957BA-FEF4-4C8E-A3CA-15601733688D}" type="datetime1">
              <a:rPr lang="zh-CN" altLang="en-US" smtClean="0"/>
              <a:pPr/>
              <a:t>2017/11/9</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9752012" y="533400"/>
            <a:ext cx="1371600" cy="5592764"/>
          </a:xfrm>
        </p:spPr>
        <p:txBody>
          <a:bodyPr vert="eaVert" rtlCol="0"/>
          <a:lstStyle/>
          <a:p>
            <a:pPr rtl="0"/>
            <a:r>
              <a:rPr lang="zh-CN" altLang="en-US" noProof="0" smtClean="0"/>
              <a:t>单击此处编辑母版标题样式</a:t>
            </a:r>
            <a:endParaRPr lang="zh-CN" altLang="en-US" noProof="0" dirty="0"/>
          </a:p>
        </p:txBody>
      </p:sp>
      <p:sp>
        <p:nvSpPr>
          <p:cNvPr id="3" name="竖排文字占位符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57D87D77-335E-42D4-B9D3-89AB7FEF850A}" type="datetime1">
              <a:rPr lang="zh-CN" altLang="en-US" smtClean="0"/>
              <a:pPr/>
              <a:t>2017/11/9</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166799E2-3CA5-4C9D-94C3-E2110570FF0B}" type="datetime1">
              <a:rPr lang="zh-CN" altLang="en-US" smtClean="0"/>
              <a:pPr/>
              <a:t>2017/11/9</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t>‹#›</a:t>
            </a:fld>
            <a:endParaRPr lang="zh-CN" altLang="en-US" noProof="0"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522414" y="2514601"/>
            <a:ext cx="9144000" cy="2819400"/>
          </a:xfrm>
        </p:spPr>
        <p:txBody>
          <a:bodyPr rtlCol="0" anchor="b">
            <a:noAutofit/>
          </a:bodyPr>
          <a:lstStyle>
            <a:lvl1pPr algn="l">
              <a:defRPr sz="6600" b="0" i="0" cap="none" baseline="0"/>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smtClean="0"/>
              <a:t>单击此处编辑母版文本样式</a:t>
            </a:r>
          </a:p>
        </p:txBody>
      </p:sp>
      <p:sp>
        <p:nvSpPr>
          <p:cNvPr id="5" name="页脚占位符 3"/>
          <p:cNvSpPr>
            <a:spLocks noGrp="1"/>
          </p:cNvSpPr>
          <p:nvPr>
            <p:ph type="ftr" sz="quarter" idx="11"/>
          </p:nvPr>
        </p:nvSpPr>
        <p:spPr/>
        <p:txBody>
          <a:bodyPr rtlCol="0"/>
          <a:lstStyle/>
          <a:p>
            <a:pPr rtl="0"/>
            <a:endParaRPr lang="zh-CN" altLang="en-US" noProof="0" dirty="0"/>
          </a:p>
        </p:txBody>
      </p:sp>
      <p:sp>
        <p:nvSpPr>
          <p:cNvPr id="4" name="日期占位符 4"/>
          <p:cNvSpPr>
            <a:spLocks noGrp="1"/>
          </p:cNvSpPr>
          <p:nvPr>
            <p:ph type="dt" sz="half" idx="10"/>
          </p:nvPr>
        </p:nvSpPr>
        <p:spPr/>
        <p:txBody>
          <a:bodyPr rtlCol="0"/>
          <a:lstStyle>
            <a:lvl1pPr>
              <a:defRPr/>
            </a:lvl1pPr>
          </a:lstStyle>
          <a:p>
            <a:fld id="{F86F3DD1-C0FE-4CA7-96F6-14E5376380EC}" type="datetime1">
              <a:rPr lang="zh-CN" altLang="en-US" smtClean="0"/>
              <a:pPr/>
              <a:t>2017/11/9</a:t>
            </a:fld>
            <a:endParaRPr lang="zh-CN" altLang="en-US" dirty="0"/>
          </a:p>
        </p:txBody>
      </p:sp>
      <p:sp>
        <p:nvSpPr>
          <p:cNvPr id="6" name="幻灯片编号占位符 5"/>
          <p:cNvSpPr>
            <a:spLocks noGrp="1"/>
          </p:cNvSpPr>
          <p:nvPr>
            <p:ph type="sldNum" sz="quarter" idx="12"/>
          </p:nvPr>
        </p:nvSpPr>
        <p:spPr/>
        <p:txBody>
          <a:bodyPr rtlCol="0"/>
          <a:lstStyle/>
          <a:p>
            <a:pPr rtl="0"/>
            <a:fld id="{E5137D0E-4A4F-4307-8994-C1891D747D59}" type="slidenum">
              <a:rPr lang="en-US" altLang="zh-CN" noProof="0"/>
              <a:t>‹#›</a:t>
            </a:fld>
            <a:endParaRPr lang="zh-CN" altLang="en-US" noProof="0"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522414" y="533400"/>
            <a:ext cx="9601200" cy="1143000"/>
          </a:xfrm>
        </p:spPr>
        <p:txBody>
          <a:bodyPr rtlCol="0"/>
          <a:lstStyle/>
          <a:p>
            <a:pPr rtl="0"/>
            <a:r>
              <a:rPr lang="zh-CN" altLang="en-US" noProof="0" smtClean="0"/>
              <a:t>单击此处编辑母版标题样式</a:t>
            </a:r>
            <a:endParaRPr lang="zh-CN" altLang="en-US" noProof="0" dirty="0"/>
          </a:p>
        </p:txBody>
      </p:sp>
      <p:sp>
        <p:nvSpPr>
          <p:cNvPr id="3" name="内容占位符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4" name="内容占位符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6" name="页脚占位符 4"/>
          <p:cNvSpPr>
            <a:spLocks noGrp="1"/>
          </p:cNvSpPr>
          <p:nvPr>
            <p:ph type="ftr" sz="quarter" idx="11"/>
          </p:nvPr>
        </p:nvSpPr>
        <p:spPr/>
        <p:txBody>
          <a:bodyPr rtlCol="0"/>
          <a:lstStyle/>
          <a:p>
            <a:pPr rtl="0"/>
            <a:endParaRPr lang="zh-CN" altLang="en-US" noProof="0" dirty="0"/>
          </a:p>
        </p:txBody>
      </p:sp>
      <p:sp>
        <p:nvSpPr>
          <p:cNvPr id="5" name="日期占位符 5"/>
          <p:cNvSpPr>
            <a:spLocks noGrp="1"/>
          </p:cNvSpPr>
          <p:nvPr>
            <p:ph type="dt" sz="half" idx="10"/>
          </p:nvPr>
        </p:nvSpPr>
        <p:spPr/>
        <p:txBody>
          <a:bodyPr rtlCol="0"/>
          <a:lstStyle>
            <a:lvl1pPr>
              <a:defRPr/>
            </a:lvl1pPr>
          </a:lstStyle>
          <a:p>
            <a:fld id="{A36E73D5-A5DE-4A03-8FB8-EB14C67EE15B}" type="datetime1">
              <a:rPr lang="zh-CN" altLang="en-US" smtClean="0"/>
              <a:pPr/>
              <a:t>2017/11/9</a:t>
            </a:fld>
            <a:endParaRPr lang="zh-CN" altLang="en-US" dirty="0"/>
          </a:p>
        </p:txBody>
      </p:sp>
      <p:sp>
        <p:nvSpPr>
          <p:cNvPr id="7" name="幻灯片编号占位符 6"/>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522414" y="533400"/>
            <a:ext cx="9601200" cy="1143000"/>
          </a:xfrm>
        </p:spPr>
        <p:txBody>
          <a:bodyPr rtlCol="0"/>
          <a:lstStyle>
            <a:lvl1pPr>
              <a:defRPr/>
            </a:lvl1pPr>
          </a:lstStyle>
          <a:p>
            <a:pPr rtl="0"/>
            <a:r>
              <a:rPr lang="zh-CN" altLang="en-US" noProof="0" smtClean="0"/>
              <a:t>单击此处编辑母版标题样式</a:t>
            </a:r>
            <a:endParaRPr lang="zh-CN" altLang="en-US" noProof="0" dirty="0"/>
          </a:p>
        </p:txBody>
      </p:sp>
      <p:sp>
        <p:nvSpPr>
          <p:cNvPr id="3" name="文本占位符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smtClean="0"/>
              <a:t>单击此处编辑母版文本样式</a:t>
            </a:r>
          </a:p>
        </p:txBody>
      </p:sp>
      <p:sp>
        <p:nvSpPr>
          <p:cNvPr id="4" name="内容占位符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5" name="文本占位符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smtClean="0"/>
              <a:t>单击此处编辑母版文本样式</a:t>
            </a:r>
          </a:p>
        </p:txBody>
      </p:sp>
      <p:sp>
        <p:nvSpPr>
          <p:cNvPr id="6" name="内容占位符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8" name="页脚占位符 6"/>
          <p:cNvSpPr>
            <a:spLocks noGrp="1"/>
          </p:cNvSpPr>
          <p:nvPr>
            <p:ph type="ftr" sz="quarter" idx="11"/>
          </p:nvPr>
        </p:nvSpPr>
        <p:spPr/>
        <p:txBody>
          <a:bodyPr rtlCol="0"/>
          <a:lstStyle/>
          <a:p>
            <a:pPr rtl="0"/>
            <a:endParaRPr lang="zh-CN" altLang="en-US" noProof="0" dirty="0"/>
          </a:p>
        </p:txBody>
      </p:sp>
      <p:sp>
        <p:nvSpPr>
          <p:cNvPr id="7" name="日期占位符 7"/>
          <p:cNvSpPr>
            <a:spLocks noGrp="1"/>
          </p:cNvSpPr>
          <p:nvPr>
            <p:ph type="dt" sz="half" idx="10"/>
          </p:nvPr>
        </p:nvSpPr>
        <p:spPr/>
        <p:txBody>
          <a:bodyPr rtlCol="0"/>
          <a:lstStyle>
            <a:lvl1pPr>
              <a:defRPr/>
            </a:lvl1pPr>
          </a:lstStyle>
          <a:p>
            <a:fld id="{56531402-C48B-45C7-8338-830D3FA708E8}" type="datetime1">
              <a:rPr lang="zh-CN" altLang="en-US" smtClean="0"/>
              <a:pPr/>
              <a:t>2017/11/9</a:t>
            </a:fld>
            <a:endParaRPr lang="zh-CN" altLang="en-US" dirty="0"/>
          </a:p>
        </p:txBody>
      </p:sp>
      <p:sp>
        <p:nvSpPr>
          <p:cNvPr id="9" name="幻灯片编号占位符 8"/>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smtClean="0"/>
              <a:t>单击此处编辑母版标题样式</a:t>
            </a:r>
            <a:endParaRPr lang="zh-CN" altLang="en-US" noProof="0" dirty="0"/>
          </a:p>
        </p:txBody>
      </p:sp>
      <p:sp>
        <p:nvSpPr>
          <p:cNvPr id="4" name="页脚占位符 2"/>
          <p:cNvSpPr>
            <a:spLocks noGrp="1"/>
          </p:cNvSpPr>
          <p:nvPr>
            <p:ph type="ftr" sz="quarter" idx="11"/>
          </p:nvPr>
        </p:nvSpPr>
        <p:spPr/>
        <p:txBody>
          <a:bodyPr rtlCol="0"/>
          <a:lstStyle/>
          <a:p>
            <a:pPr rtl="0"/>
            <a:endParaRPr lang="zh-CN" altLang="en-US" noProof="0" dirty="0"/>
          </a:p>
        </p:txBody>
      </p:sp>
      <p:sp>
        <p:nvSpPr>
          <p:cNvPr id="3" name="日期占位符 3"/>
          <p:cNvSpPr>
            <a:spLocks noGrp="1"/>
          </p:cNvSpPr>
          <p:nvPr>
            <p:ph type="dt" sz="half" idx="10"/>
          </p:nvPr>
        </p:nvSpPr>
        <p:spPr/>
        <p:txBody>
          <a:bodyPr rtlCol="0"/>
          <a:lstStyle>
            <a:lvl1pPr>
              <a:defRPr/>
            </a:lvl1pPr>
          </a:lstStyle>
          <a:p>
            <a:fld id="{1D213A6F-62C3-4BE8-B515-BFB6CD5E1DF1}" type="datetime1">
              <a:rPr lang="zh-CN" altLang="en-US" smtClean="0"/>
              <a:pPr/>
              <a:t>2017/11/9</a:t>
            </a:fld>
            <a:endParaRPr lang="zh-CN" altLang="en-US" dirty="0"/>
          </a:p>
        </p:txBody>
      </p:sp>
      <p:sp>
        <p:nvSpPr>
          <p:cNvPr id="5" name="幻灯片编号占位符 4"/>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页脚占位符 1"/>
          <p:cNvSpPr>
            <a:spLocks noGrp="1"/>
          </p:cNvSpPr>
          <p:nvPr>
            <p:ph type="ftr" sz="quarter" idx="11"/>
          </p:nvPr>
        </p:nvSpPr>
        <p:spPr/>
        <p:txBody>
          <a:bodyPr rtlCol="0"/>
          <a:lstStyle/>
          <a:p>
            <a:pPr rtl="0"/>
            <a:endParaRPr lang="zh-CN" altLang="en-US" noProof="0" dirty="0"/>
          </a:p>
        </p:txBody>
      </p:sp>
      <p:sp>
        <p:nvSpPr>
          <p:cNvPr id="2" name="日期占位符 2"/>
          <p:cNvSpPr>
            <a:spLocks noGrp="1"/>
          </p:cNvSpPr>
          <p:nvPr>
            <p:ph type="dt" sz="half" idx="10"/>
          </p:nvPr>
        </p:nvSpPr>
        <p:spPr/>
        <p:txBody>
          <a:bodyPr rtlCol="0"/>
          <a:lstStyle>
            <a:lvl1pPr>
              <a:defRPr/>
            </a:lvl1pPr>
          </a:lstStyle>
          <a:p>
            <a:fld id="{F912600F-C6B7-48E7-80DB-91A1C757A881}" type="datetime1">
              <a:rPr lang="zh-CN" altLang="en-US" smtClean="0"/>
              <a:pPr/>
              <a:t>2017/11/9</a:t>
            </a:fld>
            <a:endParaRPr lang="zh-CN" altLang="en-US" dirty="0"/>
          </a:p>
        </p:txBody>
      </p:sp>
      <p:sp>
        <p:nvSpPr>
          <p:cNvPr id="4" name="幻灯片编号占位符 3"/>
          <p:cNvSpPr>
            <a:spLocks noGrp="1"/>
          </p:cNvSpPr>
          <p:nvPr>
            <p:ph type="sldNum" sz="quarter" idx="12"/>
          </p:nvPr>
        </p:nvSpPr>
        <p:spPr/>
        <p:txBody>
          <a:bodyPr rtlCol="0"/>
          <a:lstStyle/>
          <a:p>
            <a:pPr rtl="0"/>
            <a:fld id="{E5137D0E-4A4F-4307-8994-C1891D747D59}" type="slidenum">
              <a:rPr lang="en-US" altLang="zh-CN" noProof="0" smtClean="0"/>
              <a:t>‹#›</a:t>
            </a:fld>
            <a:endParaRPr lang="en-US" altLang="zh-CN" noProof="0" dirty="0"/>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题注的内容">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zh-CN" altLang="en-US" noProof="0" smtClean="0"/>
              <a:t>单击此处编辑母版标题样式</a:t>
            </a:r>
            <a:endParaRPr lang="zh-CN" altLang="en-US" noProof="0" dirty="0"/>
          </a:p>
        </p:txBody>
      </p:sp>
      <p:sp>
        <p:nvSpPr>
          <p:cNvPr id="4" name="文本占位符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smtClean="0"/>
              <a:t>单击此处编辑母版文本样式</a:t>
            </a:r>
          </a:p>
        </p:txBody>
      </p:sp>
      <p:sp>
        <p:nvSpPr>
          <p:cNvPr id="3" name="内容占位符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CN" altLang="en-US" noProof="0" smtClean="0"/>
              <a:t>单击此处编辑母版文本样式</a:t>
            </a:r>
          </a:p>
          <a:p>
            <a:pPr lvl="1" rtl="0"/>
            <a:r>
              <a:rPr lang="zh-CN" altLang="en-US" noProof="0" smtClean="0"/>
              <a:t>第二级</a:t>
            </a:r>
          </a:p>
          <a:p>
            <a:pPr lvl="2" rtl="0"/>
            <a:r>
              <a:rPr lang="zh-CN" altLang="en-US" noProof="0" smtClean="0"/>
              <a:t>第三级</a:t>
            </a:r>
          </a:p>
          <a:p>
            <a:pPr lvl="3" rtl="0"/>
            <a:r>
              <a:rPr lang="zh-CN" altLang="en-US" noProof="0" smtClean="0"/>
              <a:t>第四级</a:t>
            </a:r>
          </a:p>
          <a:p>
            <a:pPr lvl="4" rtl="0"/>
            <a:r>
              <a:rPr lang="zh-CN" altLang="en-US" noProof="0" smtClean="0"/>
              <a:t>第五级</a:t>
            </a:r>
            <a:endParaRPr lang="zh-CN" altLang="en-US" noProof="0" dirty="0"/>
          </a:p>
        </p:txBody>
      </p:sp>
      <p:sp>
        <p:nvSpPr>
          <p:cNvPr id="9" name="页脚占位符 4"/>
          <p:cNvSpPr>
            <a:spLocks noGrp="1"/>
          </p:cNvSpPr>
          <p:nvPr>
            <p:ph type="ftr" sz="quarter" idx="11"/>
          </p:nvPr>
        </p:nvSpPr>
        <p:spPr/>
        <p:txBody>
          <a:bodyPr rtlCol="0"/>
          <a:lstStyle/>
          <a:p>
            <a:pPr rtl="0"/>
            <a:endParaRPr lang="zh-CN" altLang="en-US" noProof="0" dirty="0"/>
          </a:p>
        </p:txBody>
      </p:sp>
      <p:sp>
        <p:nvSpPr>
          <p:cNvPr id="8" name="日期占位符 5"/>
          <p:cNvSpPr>
            <a:spLocks noGrp="1"/>
          </p:cNvSpPr>
          <p:nvPr>
            <p:ph type="dt" sz="half" idx="10"/>
          </p:nvPr>
        </p:nvSpPr>
        <p:spPr/>
        <p:txBody>
          <a:bodyPr rtlCol="0"/>
          <a:lstStyle>
            <a:lvl1pPr>
              <a:defRPr/>
            </a:lvl1pPr>
          </a:lstStyle>
          <a:p>
            <a:fld id="{D7A80206-60B2-4858-9DFF-4D3DA10A56A1}" type="datetime1">
              <a:rPr lang="zh-CN" altLang="en-US" smtClean="0"/>
              <a:pPr/>
              <a:t>2017/11/9</a:t>
            </a:fld>
            <a:endParaRPr lang="zh-CN" altLang="en-US" dirty="0"/>
          </a:p>
        </p:txBody>
      </p:sp>
      <p:sp>
        <p:nvSpPr>
          <p:cNvPr id="10" name="幻灯片编号占位符 6"/>
          <p:cNvSpPr>
            <a:spLocks noGrp="1"/>
          </p:cNvSpPr>
          <p:nvPr>
            <p:ph type="sldNum" sz="quarter" idx="12"/>
          </p:nvPr>
        </p:nvSpPr>
        <p:spPr/>
        <p:txBody>
          <a:bodyPr rtlCol="0"/>
          <a:lstStyle/>
          <a:p>
            <a:pPr rtl="0"/>
            <a:fld id="{E5137D0E-4A4F-4307-8994-C1891D747D59}" type="slidenum">
              <a:rPr lang="en-US" altLang="zh-CN" noProof="0"/>
              <a:pPr/>
              <a:t>‹#›</a:t>
            </a:fld>
            <a:endParaRPr lang="zh-CN" altLang="en-US" noProof="0"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题注的图片">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zh-CN" altLang="en-US" noProof="0" smtClean="0"/>
              <a:t>单击此处编辑母版标题样式</a:t>
            </a:r>
            <a:endParaRPr lang="zh-CN" altLang="en-US" noProof="0" dirty="0"/>
          </a:p>
        </p:txBody>
      </p:sp>
      <p:sp>
        <p:nvSpPr>
          <p:cNvPr id="4" name="文本占位符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smtClean="0"/>
              <a:t>单击此处编辑母版文本样式</a:t>
            </a:r>
          </a:p>
        </p:txBody>
      </p:sp>
      <p:sp>
        <p:nvSpPr>
          <p:cNvPr id="3" name="图片占位符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smtClean="0"/>
              <a:t>单击图标添加图片</a:t>
            </a:r>
            <a:endParaRPr lang="zh-CN" altLang="en-US" noProof="0" dirty="0"/>
          </a:p>
        </p:txBody>
      </p:sp>
      <p:pic>
        <p:nvPicPr>
          <p:cNvPr id="9" name="图片 4" descr="为添加图像预留的空占位符。单击占位符，选择要添加的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zh-CN" altLang="en-US" noProof="0" dirty="0"/>
              <a:t>单击此处编辑母版标题样式</a:t>
            </a:r>
          </a:p>
        </p:txBody>
      </p:sp>
      <p:sp>
        <p:nvSpPr>
          <p:cNvPr id="3" name="文本占位符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zh-CN" altLang="en-US" noProof="0" dirty="0"/>
              <a:t>单击此处编辑母版文本样式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a:p>
            <a:pPr lvl="5" rtl="0"/>
            <a:r>
              <a:rPr lang="zh-CN" altLang="en-US" noProof="0" dirty="0"/>
              <a:t>第六级</a:t>
            </a:r>
          </a:p>
          <a:p>
            <a:pPr lvl="6" rtl="0"/>
            <a:r>
              <a:rPr lang="zh-CN" altLang="en-US" noProof="0" dirty="0"/>
              <a:t>第七级</a:t>
            </a:r>
          </a:p>
          <a:p>
            <a:pPr lvl="7" rtl="0"/>
            <a:r>
              <a:rPr lang="zh-CN" altLang="en-US" noProof="0" dirty="0"/>
              <a:t>第八级</a:t>
            </a:r>
          </a:p>
          <a:p>
            <a:pPr lvl="8" rtl="0"/>
            <a:r>
              <a:rPr lang="zh-CN" altLang="en-US" noProof="0" dirty="0"/>
              <a:t>第九级</a:t>
            </a:r>
          </a:p>
        </p:txBody>
      </p:sp>
      <p:sp>
        <p:nvSpPr>
          <p:cNvPr id="5" name="页脚占位符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latin typeface="宋体" panose="02010600030101010101" pitchFamily="2" charset="-122"/>
                <a:ea typeface="宋体" panose="02010600030101010101" pitchFamily="2" charset="-122"/>
              </a:defRPr>
            </a:lvl1pPr>
          </a:lstStyle>
          <a:p>
            <a:endParaRPr lang="zh-CN" altLang="en-US" noProof="0" dirty="0"/>
          </a:p>
        </p:txBody>
      </p:sp>
      <p:sp>
        <p:nvSpPr>
          <p:cNvPr id="4" name="日期占位符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latin typeface="宋体" panose="02010600030101010101" pitchFamily="2" charset="-122"/>
                <a:ea typeface="宋体" panose="02010600030101010101" pitchFamily="2" charset="-122"/>
              </a:defRPr>
            </a:lvl1pPr>
          </a:lstStyle>
          <a:p>
            <a:fld id="{FAAC343B-BF22-4E3E-AE6D-3B66D97B0160}" type="datetime1">
              <a:rPr lang="zh-CN" altLang="en-US" smtClean="0"/>
              <a:pPr/>
              <a:t>2017/11/9</a:t>
            </a:fld>
            <a:endParaRPr lang="en-US" dirty="0"/>
          </a:p>
        </p:txBody>
      </p:sp>
      <p:sp>
        <p:nvSpPr>
          <p:cNvPr id="6" name="幻灯片编号占位符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latin typeface="宋体" panose="02010600030101010101" pitchFamily="2" charset="-122"/>
                <a:ea typeface="宋体" panose="02010600030101010101" pitchFamily="2" charset="-122"/>
              </a:defRPr>
            </a:lvl1pPr>
          </a:lstStyle>
          <a:p>
            <a:fld id="{E5137D0E-4A4F-4307-8994-C1891D747D59}" type="slidenum">
              <a:rPr lang="en-US" altLang="zh-CN" noProof="0" smtClean="0"/>
              <a:pPr/>
              <a:t>‹#›</a:t>
            </a:fld>
            <a:endParaRPr lang="zh-CN" altLang="en-US" noProof="0"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宋体" panose="02010600030101010101" pitchFamily="2" charset="-122"/>
          <a:ea typeface="宋体" panose="02010600030101010101" pitchFamily="2" charset="-122"/>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宋体" panose="02010600030101010101" pitchFamily="2" charset="-122"/>
          <a:ea typeface="宋体" panose="02010600030101010101" pitchFamily="2" charset="-122"/>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宋体" panose="02010600030101010101" pitchFamily="2" charset="-122"/>
          <a:ea typeface="宋体" panose="02010600030101010101" pitchFamily="2" charset="-122"/>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宋体" panose="02010600030101010101" pitchFamily="2" charset="-122"/>
          <a:ea typeface="宋体" panose="02010600030101010101" pitchFamily="2" charset="-122"/>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宋体" panose="02010600030101010101" pitchFamily="2" charset="-122"/>
          <a:ea typeface="宋体" panose="02010600030101010101" pitchFamily="2" charset="-122"/>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20.xml.rels><?xml version="1.0" encoding="UTF-8" standalone="yes"?>
<Relationships xmlns="http://schemas.openxmlformats.org/package/2006/relationships"><Relationship Id="rId2" Type="http://schemas.openxmlformats.org/officeDocument/2006/relationships/hyperlink" Target="http://www.archivosonoro.org/archivos/organillero-tocando-el-danubio-azu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KVk2sgjuBTQ"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blog.pucp.edu.pe/blog/xueqing3937/wp-content/uploads/sites/1135/2017/11/Antitaurina.mp3"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larepublica.pe/sociedad/1141533-cientos-se-manifestaron-en-plaza-de-acho-contra-corrida-de-toros" TargetMode="External"/><Relationship Id="rId2" Type="http://schemas.openxmlformats.org/officeDocument/2006/relationships/hyperlink" Target="https://es.wikipedia.org/wiki/Plaza_de_toros_de_Acho" TargetMode="External"/><Relationship Id="rId1" Type="http://schemas.openxmlformats.org/officeDocument/2006/relationships/slideLayout" Target="../slideLayouts/slideLayout2.xml"/><Relationship Id="rId6" Type="http://schemas.openxmlformats.org/officeDocument/2006/relationships/hyperlink" Target="http://www.archivosonoro.org/archivos/organillero-tocando-el-danubio-azul/" TargetMode="External"/><Relationship Id="rId5" Type="http://schemas.openxmlformats.org/officeDocument/2006/relationships/hyperlink" Target="https://dikeyfernandez.es.tl/Bienvenidos-a-la-Historia-Taurina-del-Per%FA.htm" TargetMode="External"/><Relationship Id="rId4" Type="http://schemas.openxmlformats.org/officeDocument/2006/relationships/hyperlink" Target="https://dikeyfernandez.es.tl/H-d--El-inicio-de-las-Corridas-de-Toros-en-el-Am-e2-rica.htm" TargetMode="Externa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65213" y="1340768"/>
            <a:ext cx="9144000" cy="1663824"/>
          </a:xfrm>
        </p:spPr>
        <p:txBody>
          <a:bodyPr rtlCol="0"/>
          <a:lstStyle/>
          <a:p>
            <a:pPr algn="ctr" rtl="0"/>
            <a:r>
              <a:rPr lang="es-ES" altLang="zh-CN" b="1" dirty="0" smtClean="0">
                <a:latin typeface="+mj-lt"/>
              </a:rPr>
              <a:t>¡Basta ya!¡Acho!</a:t>
            </a:r>
            <a:endParaRPr lang="zh-CN" b="1" dirty="0">
              <a:latin typeface="+mj-lt"/>
            </a:endParaRPr>
          </a:p>
        </p:txBody>
      </p:sp>
      <p:sp>
        <p:nvSpPr>
          <p:cNvPr id="3" name="副标题 2"/>
          <p:cNvSpPr>
            <a:spLocks noGrp="1"/>
          </p:cNvSpPr>
          <p:nvPr>
            <p:ph type="subTitle" idx="1"/>
          </p:nvPr>
        </p:nvSpPr>
        <p:spPr>
          <a:xfrm>
            <a:off x="2277988" y="3717032"/>
            <a:ext cx="7632848" cy="1728192"/>
          </a:xfrm>
        </p:spPr>
        <p:txBody>
          <a:bodyPr rtlCol="0">
            <a:normAutofit fontScale="92500" lnSpcReduction="10000"/>
          </a:bodyPr>
          <a:lstStyle/>
          <a:p>
            <a:pPr rtl="0">
              <a:lnSpc>
                <a:spcPct val="170000"/>
              </a:lnSpc>
            </a:pPr>
            <a:r>
              <a:rPr lang="es-ES" altLang="zh-CN" dirty="0" smtClean="0">
                <a:solidFill>
                  <a:schemeClr val="tx1">
                    <a:lumMod val="50000"/>
                  </a:schemeClr>
                </a:solidFill>
                <a:latin typeface="+mj-lt"/>
              </a:rPr>
              <a:t>Estudiante: Zhou Xueqing</a:t>
            </a:r>
          </a:p>
          <a:p>
            <a:pPr rtl="0">
              <a:lnSpc>
                <a:spcPct val="170000"/>
              </a:lnSpc>
            </a:pPr>
            <a:r>
              <a:rPr lang="es-ES" altLang="zh-CN" dirty="0" smtClean="0">
                <a:solidFill>
                  <a:schemeClr val="tx1">
                    <a:lumMod val="50000"/>
                  </a:schemeClr>
                </a:solidFill>
                <a:latin typeface="+mj-lt"/>
              </a:rPr>
              <a:t>Maestría: Antropología con mención en Estudios Andinos</a:t>
            </a:r>
          </a:p>
          <a:p>
            <a:pPr rtl="0">
              <a:lnSpc>
                <a:spcPct val="170000"/>
              </a:lnSpc>
            </a:pPr>
            <a:r>
              <a:rPr lang="es-ES" altLang="zh-CN" dirty="0" smtClean="0">
                <a:solidFill>
                  <a:schemeClr val="tx1">
                    <a:lumMod val="50000"/>
                  </a:schemeClr>
                </a:solidFill>
                <a:latin typeface="+mj-lt"/>
              </a:rPr>
              <a:t>Código: 20173937</a:t>
            </a:r>
            <a:endParaRPr lang="zh-CN" dirty="0">
              <a:solidFill>
                <a:schemeClr val="tx1">
                  <a:lumMod val="50000"/>
                </a:schemeClr>
              </a:solidFill>
              <a:latin typeface="+mj-lt"/>
            </a:endParaRP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836" y="1899522"/>
            <a:ext cx="5244075" cy="393305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263" y="1908177"/>
            <a:ext cx="5232535" cy="3924401"/>
          </a:xfrm>
          <a:prstGeom prst="rect">
            <a:avLst/>
          </a:prstGeom>
        </p:spPr>
      </p:pic>
    </p:spTree>
    <p:extLst>
      <p:ext uri="{BB962C8B-B14F-4D97-AF65-F5344CB8AC3E}">
        <p14:creationId xmlns:p14="http://schemas.microsoft.com/office/powerpoint/2010/main" val="2682180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184" y="1677839"/>
            <a:ext cx="3422612" cy="456348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9338" y="1660195"/>
            <a:ext cx="3435846" cy="4581128"/>
          </a:xfrm>
          <a:prstGeom prst="rect">
            <a:avLst/>
          </a:prstGeom>
        </p:spPr>
      </p:pic>
    </p:spTree>
    <p:extLst>
      <p:ext uri="{BB962C8B-B14F-4D97-AF65-F5344CB8AC3E}">
        <p14:creationId xmlns:p14="http://schemas.microsoft.com/office/powerpoint/2010/main" val="256331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860" y="1809051"/>
            <a:ext cx="5052053" cy="378904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014" y="1802952"/>
            <a:ext cx="5052053" cy="3789040"/>
          </a:xfrm>
          <a:prstGeom prst="rect">
            <a:avLst/>
          </a:prstGeom>
        </p:spPr>
      </p:pic>
    </p:spTree>
    <p:extLst>
      <p:ext uri="{BB962C8B-B14F-4D97-AF65-F5344CB8AC3E}">
        <p14:creationId xmlns:p14="http://schemas.microsoft.com/office/powerpoint/2010/main" val="26344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940" y="1664770"/>
            <a:ext cx="3489852" cy="465313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318" y="1634751"/>
            <a:ext cx="3503716" cy="4671621"/>
          </a:xfrm>
          <a:prstGeom prst="rect">
            <a:avLst/>
          </a:prstGeom>
        </p:spPr>
      </p:pic>
    </p:spTree>
    <p:extLst>
      <p:ext uri="{BB962C8B-B14F-4D97-AF65-F5344CB8AC3E}">
        <p14:creationId xmlns:p14="http://schemas.microsoft.com/office/powerpoint/2010/main" val="409564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44" y="1745813"/>
            <a:ext cx="5076056" cy="380704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420" y="1739714"/>
            <a:ext cx="5076056" cy="3807042"/>
          </a:xfrm>
          <a:prstGeom prst="rect">
            <a:avLst/>
          </a:prstGeom>
        </p:spPr>
      </p:pic>
    </p:spTree>
    <p:extLst>
      <p:ext uri="{BB962C8B-B14F-4D97-AF65-F5344CB8AC3E}">
        <p14:creationId xmlns:p14="http://schemas.microsoft.com/office/powerpoint/2010/main" val="414918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972" y="1676400"/>
            <a:ext cx="3528392" cy="4704523"/>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388" y="1669579"/>
            <a:ext cx="3507854" cy="4677139"/>
          </a:xfrm>
          <a:prstGeom prst="rect">
            <a:avLst/>
          </a:prstGeom>
        </p:spPr>
      </p:pic>
    </p:spTree>
    <p:extLst>
      <p:ext uri="{BB962C8B-B14F-4D97-AF65-F5344CB8AC3E}">
        <p14:creationId xmlns:p14="http://schemas.microsoft.com/office/powerpoint/2010/main" val="26144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52" y="1739179"/>
            <a:ext cx="5076056" cy="3807042"/>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428" y="1739179"/>
            <a:ext cx="5076056" cy="3807042"/>
          </a:xfrm>
          <a:prstGeom prst="rect">
            <a:avLst/>
          </a:prstGeom>
        </p:spPr>
      </p:pic>
    </p:spTree>
    <p:extLst>
      <p:ext uri="{BB962C8B-B14F-4D97-AF65-F5344CB8AC3E}">
        <p14:creationId xmlns:p14="http://schemas.microsoft.com/office/powerpoint/2010/main" val="316266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44" y="1772816"/>
            <a:ext cx="5052053" cy="378904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419" y="1772816"/>
            <a:ext cx="5052053" cy="3789040"/>
          </a:xfrm>
          <a:prstGeom prst="rect">
            <a:avLst/>
          </a:prstGeom>
        </p:spPr>
      </p:pic>
    </p:spTree>
    <p:extLst>
      <p:ext uri="{BB962C8B-B14F-4D97-AF65-F5344CB8AC3E}">
        <p14:creationId xmlns:p14="http://schemas.microsoft.com/office/powerpoint/2010/main" val="13467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876" y="1844824"/>
            <a:ext cx="4860032" cy="364502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655" y="1844824"/>
            <a:ext cx="4860959" cy="3645719"/>
          </a:xfrm>
          <a:prstGeom prst="rect">
            <a:avLst/>
          </a:prstGeom>
        </p:spPr>
      </p:pic>
    </p:spTree>
    <p:extLst>
      <p:ext uri="{BB962C8B-B14F-4D97-AF65-F5344CB8AC3E}">
        <p14:creationId xmlns:p14="http://schemas.microsoft.com/office/powerpoint/2010/main" val="150673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s-ES" altLang="zh-CN" b="1" dirty="0" smtClean="0">
                <a:latin typeface="+mj-lt"/>
              </a:rPr>
              <a:t>Derivación de la manifestación </a:t>
            </a:r>
            <a:r>
              <a:rPr lang="es-ES" altLang="zh-CN" b="1" dirty="0" err="1" smtClean="0">
                <a:latin typeface="+mj-lt"/>
              </a:rPr>
              <a:t>antitaurina</a:t>
            </a:r>
            <a:endParaRPr lang="zh-CN" altLang="en-US" b="1" dirty="0">
              <a:latin typeface="+mj-lt"/>
            </a:endParaRPr>
          </a:p>
        </p:txBody>
      </p:sp>
      <p:sp>
        <p:nvSpPr>
          <p:cNvPr id="4" name="内容占位符 3"/>
          <p:cNvSpPr>
            <a:spLocks noGrp="1"/>
          </p:cNvSpPr>
          <p:nvPr>
            <p:ph idx="1"/>
          </p:nvPr>
        </p:nvSpPr>
        <p:spPr/>
        <p:txBody>
          <a:bodyPr/>
          <a:lstStyle/>
          <a:p>
            <a:pPr algn="just">
              <a:lnSpc>
                <a:spcPct val="100000"/>
              </a:lnSpc>
            </a:pPr>
            <a:r>
              <a:rPr lang="es-ES" altLang="zh-CN" dirty="0" smtClean="0">
                <a:latin typeface="+mn-lt"/>
              </a:rPr>
              <a:t>En las últimas dos fotos, se ven manifestaciones de organizaciones o individuales animalistas (vegetarianos o veganos) con el fin de proteger no sólo toros sino todos animales.</a:t>
            </a:r>
          </a:p>
          <a:p>
            <a:pPr algn="just">
              <a:lnSpc>
                <a:spcPct val="100000"/>
              </a:lnSpc>
            </a:pPr>
            <a:r>
              <a:rPr lang="es-ES" altLang="zh-CN" dirty="0" smtClean="0">
                <a:latin typeface="+mn-lt"/>
              </a:rPr>
              <a:t>Mediante la entrevista con un hombre que creció en Italia (que también aparece en la grabación completa pero es cortada por límites del tiempo), él sostiene vivir de forma vegana tomando ejemplos de mala salud como obesidad en Perú, de hacerse más sano comiendo sólo comida proveniente de plantas y de poder mantener animales que antes no podía por ser carnívoro.</a:t>
            </a:r>
          </a:p>
          <a:p>
            <a:pPr algn="just">
              <a:lnSpc>
                <a:spcPct val="100000"/>
              </a:lnSpc>
            </a:pPr>
            <a:r>
              <a:rPr lang="es-ES" altLang="zh-CN" dirty="0" smtClean="0">
                <a:latin typeface="+mn-lt"/>
              </a:rPr>
              <a:t>También en la parte posterior aparecen ladridos, lo que refleja el tema de la protección de todos los animales en vez de solamente toros.</a:t>
            </a:r>
          </a:p>
          <a:p>
            <a:pPr algn="just">
              <a:lnSpc>
                <a:spcPct val="100000"/>
              </a:lnSpc>
            </a:pPr>
            <a:endParaRPr lang="zh-CN" altLang="en-US" dirty="0">
              <a:latin typeface="+mn-lt"/>
            </a:endParaRPr>
          </a:p>
        </p:txBody>
      </p:sp>
    </p:spTree>
    <p:extLst>
      <p:ext uri="{BB962C8B-B14F-4D97-AF65-F5344CB8AC3E}">
        <p14:creationId xmlns:p14="http://schemas.microsoft.com/office/powerpoint/2010/main" val="2865945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a:bodyPr>
          <a:lstStyle/>
          <a:p>
            <a:pPr rtl="0"/>
            <a:r>
              <a:rPr lang="es-ES" altLang="zh-CN" sz="3600" b="1" dirty="0" smtClean="0">
                <a:latin typeface="+mj-lt"/>
              </a:rPr>
              <a:t>Notas etnográficas</a:t>
            </a:r>
            <a:endParaRPr lang="zh-CN" sz="3600" b="1" dirty="0">
              <a:latin typeface="+mj-lt"/>
            </a:endParaRPr>
          </a:p>
        </p:txBody>
      </p:sp>
      <p:sp>
        <p:nvSpPr>
          <p:cNvPr id="7" name="内容占位符 6"/>
          <p:cNvSpPr>
            <a:spLocks noGrp="1"/>
          </p:cNvSpPr>
          <p:nvPr>
            <p:ph idx="1"/>
          </p:nvPr>
        </p:nvSpPr>
        <p:spPr/>
        <p:txBody>
          <a:bodyPr>
            <a:normAutofit/>
          </a:bodyPr>
          <a:lstStyle/>
          <a:p>
            <a:r>
              <a:rPr lang="es-ES" altLang="zh-CN" sz="2400" dirty="0" smtClean="0">
                <a:latin typeface="+mn-lt"/>
              </a:rPr>
              <a:t>Grabación 1:</a:t>
            </a:r>
          </a:p>
          <a:p>
            <a:r>
              <a:rPr lang="es-ES" altLang="zh-CN" sz="2400" dirty="0" smtClean="0">
                <a:latin typeface="+mn-lt"/>
              </a:rPr>
              <a:t>Grabación 2: </a:t>
            </a:r>
          </a:p>
          <a:p>
            <a:pPr marL="0" indent="0">
              <a:buNone/>
            </a:pPr>
            <a:r>
              <a:rPr lang="es-ES" altLang="zh-CN" sz="2400" dirty="0">
                <a:latin typeface="+mn-lt"/>
              </a:rPr>
              <a:t> </a:t>
            </a:r>
            <a:r>
              <a:rPr lang="es-ES" altLang="zh-CN" sz="2400" dirty="0" smtClean="0">
                <a:latin typeface="+mn-lt"/>
              </a:rPr>
              <a:t>  (Tanto 1 como 2 constituyen dos escenas del mismo campo)</a:t>
            </a:r>
          </a:p>
          <a:p>
            <a:r>
              <a:rPr lang="es-ES" altLang="zh-CN" sz="2400" dirty="0" smtClean="0">
                <a:latin typeface="+mn-lt"/>
              </a:rPr>
              <a:t>Tiempo de grabación: 5 de noviembre de 2017  15:00 pm</a:t>
            </a:r>
          </a:p>
          <a:p>
            <a:pPr marL="0" indent="0">
              <a:buNone/>
            </a:pPr>
            <a:r>
              <a:rPr lang="es-ES" altLang="zh-CN" sz="2400" dirty="0">
                <a:latin typeface="+mn-lt"/>
              </a:rPr>
              <a:t> </a:t>
            </a:r>
            <a:r>
              <a:rPr lang="es-ES" altLang="zh-CN" sz="2400" dirty="0" smtClean="0">
                <a:latin typeface="+mn-lt"/>
              </a:rPr>
              <a:t>  Lugar de grabación: Plaza San Martín (Lima)</a:t>
            </a:r>
          </a:p>
          <a:p>
            <a:pPr marL="0" indent="0">
              <a:buNone/>
            </a:pPr>
            <a:r>
              <a:rPr lang="es-ES" altLang="zh-CN" sz="2400" dirty="0">
                <a:latin typeface="+mn-lt"/>
              </a:rPr>
              <a:t> </a:t>
            </a:r>
            <a:r>
              <a:rPr lang="es-ES" altLang="zh-CN" sz="2400" dirty="0" smtClean="0">
                <a:latin typeface="+mn-lt"/>
              </a:rPr>
              <a:t>  Equipo de grabación: MI 2S</a:t>
            </a:r>
          </a:p>
          <a:p>
            <a:pPr marL="0" indent="0">
              <a:buNone/>
            </a:pPr>
            <a:r>
              <a:rPr lang="es-ES" altLang="zh-CN" sz="2400" dirty="0">
                <a:latin typeface="+mn-lt"/>
              </a:rPr>
              <a:t> </a:t>
            </a:r>
            <a:r>
              <a:rPr lang="es-ES" altLang="zh-CN" sz="2400" dirty="0" smtClean="0">
                <a:latin typeface="+mn-lt"/>
              </a:rPr>
              <a:t>  </a:t>
            </a:r>
            <a:endParaRPr lang="zh-CN" altLang="en-US" sz="2400" dirty="0">
              <a:latin typeface="+mn-lt"/>
            </a:endParaRPr>
          </a:p>
        </p:txBody>
      </p:sp>
      <p:pic>
        <p:nvPicPr>
          <p:cNvPr id="8" name="Habl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extLst>
              <a:ext uri="{28A0092B-C50C-407E-A947-70E740481C1C}">
                <a14:useLocalDpi xmlns:a14="http://schemas.microsoft.com/office/drawing/2010/main" val="0"/>
              </a:ext>
            </a:extLst>
          </a:blip>
          <a:stretch>
            <a:fillRect/>
          </a:stretch>
        </p:blipFill>
        <p:spPr>
          <a:xfrm>
            <a:off x="5158308" y="1808536"/>
            <a:ext cx="448816" cy="448816"/>
          </a:xfrm>
          <a:prstGeom prst="rect">
            <a:avLst/>
          </a:prstGeom>
        </p:spPr>
      </p:pic>
      <p:pic>
        <p:nvPicPr>
          <p:cNvPr id="10" name="En march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extLst>
              <a:ext uri="{28A0092B-C50C-407E-A947-70E740481C1C}">
                <a14:useLocalDpi xmlns:a14="http://schemas.microsoft.com/office/drawing/2010/main" val="0"/>
              </a:ext>
            </a:extLst>
          </a:blip>
          <a:stretch>
            <a:fillRect/>
          </a:stretch>
        </p:blipFill>
        <p:spPr>
          <a:xfrm>
            <a:off x="5158308" y="2348513"/>
            <a:ext cx="448816" cy="448816"/>
          </a:xfrm>
          <a:prstGeom prst="rect">
            <a:avLst/>
          </a:prstGeom>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6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8501"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smtClean="0">
                <a:latin typeface="+mn-lt"/>
              </a:rPr>
              <a:t>Reflexión del sonido – técnica etnográfica</a:t>
            </a:r>
            <a:endParaRPr lang="zh-CN" altLang="en-US" b="1" dirty="0">
              <a:latin typeface="+mn-lt"/>
            </a:endParaRPr>
          </a:p>
        </p:txBody>
      </p:sp>
      <p:sp>
        <p:nvSpPr>
          <p:cNvPr id="3" name="内容占位符 2"/>
          <p:cNvSpPr>
            <a:spLocks noGrp="1"/>
          </p:cNvSpPr>
          <p:nvPr>
            <p:ph idx="1"/>
          </p:nvPr>
        </p:nvSpPr>
        <p:spPr/>
        <p:txBody>
          <a:bodyPr/>
          <a:lstStyle/>
          <a:p>
            <a:pPr algn="just">
              <a:lnSpc>
                <a:spcPct val="100000"/>
              </a:lnSpc>
            </a:pPr>
            <a:r>
              <a:rPr lang="es-ES" altLang="zh-CN" dirty="0">
                <a:latin typeface="+mn-lt"/>
              </a:rPr>
              <a:t>En primer lugar, creo que el sonido sirve mucho para ayudar a realizar el estudio etnográfico, porque refleja un paisaje dinámico (contrario al estático de imágenes). Lo cual no sólo presenta la vida tridimensional de la comunidad investigada, sino también puede despertar la sensación que tiene el investigador en el proceso de grabar. Además, la grabación funcionará mejor con la aportación de unas imágenes o letras descriptivas, como lo muestro en el </a:t>
            </a:r>
            <a:r>
              <a:rPr lang="es-ES" altLang="zh-CN" dirty="0" smtClean="0">
                <a:latin typeface="+mn-lt"/>
              </a:rPr>
              <a:t>“Organillero </a:t>
            </a:r>
            <a:r>
              <a:rPr lang="es-ES" altLang="zh-CN" dirty="0">
                <a:latin typeface="+mn-lt"/>
              </a:rPr>
              <a:t>tocando el Danubio Azul” (</a:t>
            </a:r>
            <a:r>
              <a:rPr lang="es-ES" altLang="zh-CN" dirty="0">
                <a:latin typeface="+mn-lt"/>
                <a:hlinkClick r:id="rId2"/>
              </a:rPr>
              <a:t>http://www.archivosonoro.org/archivos/organillero-tocando-el-danubio-azul</a:t>
            </a:r>
            <a:r>
              <a:rPr lang="es-ES" altLang="zh-CN" dirty="0" smtClean="0">
                <a:latin typeface="+mn-lt"/>
                <a:hlinkClick r:id="rId2"/>
              </a:rPr>
              <a:t>/</a:t>
            </a:r>
            <a:r>
              <a:rPr lang="es-ES" altLang="zh-CN" dirty="0" smtClean="0">
                <a:latin typeface="+mn-lt"/>
              </a:rPr>
              <a:t>), el grabador escribe</a:t>
            </a:r>
            <a:r>
              <a:rPr lang="es-ES" altLang="zh-CN" dirty="0">
                <a:latin typeface="+mn-lt"/>
              </a:rPr>
              <a:t>: “Voy recorriendo la ciudad que aunque los citadinos dicen que hace calor, el viento para mí en esta mañana es </a:t>
            </a:r>
            <a:r>
              <a:rPr lang="es-ES" altLang="zh-CN" dirty="0" smtClean="0">
                <a:latin typeface="+mn-lt"/>
              </a:rPr>
              <a:t>templado…” Lo que promueve la imaginación de audiencia, pero lo más importante será reconstruir el campo imaginario a base de la experiencia real para el grabador si él está haciendo el trabajo etnográfico, y esta grabación le ayudará mucho a integrarse en el entorno que quiere investigar.</a:t>
            </a:r>
            <a:endParaRPr lang="zh-CN" altLang="en-US" dirty="0">
              <a:latin typeface="+mn-lt"/>
            </a:endParaRPr>
          </a:p>
        </p:txBody>
      </p:sp>
    </p:spTree>
    <p:extLst>
      <p:ext uri="{BB962C8B-B14F-4D97-AF65-F5344CB8AC3E}">
        <p14:creationId xmlns:p14="http://schemas.microsoft.com/office/powerpoint/2010/main" val="4195278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a:solidFill>
                  <a:prstClr val="black"/>
                </a:solidFill>
                <a:latin typeface="Palatino Linotype"/>
              </a:rPr>
              <a:t>Reflexión del sonido – técnica etnográfica</a:t>
            </a:r>
            <a:endParaRPr lang="zh-CN" altLang="en-US" dirty="0"/>
          </a:p>
        </p:txBody>
      </p:sp>
      <p:sp>
        <p:nvSpPr>
          <p:cNvPr id="3" name="内容占位符 2"/>
          <p:cNvSpPr>
            <a:spLocks noGrp="1"/>
          </p:cNvSpPr>
          <p:nvPr>
            <p:ph idx="1"/>
          </p:nvPr>
        </p:nvSpPr>
        <p:spPr/>
        <p:txBody>
          <a:bodyPr/>
          <a:lstStyle/>
          <a:p>
            <a:pPr algn="just">
              <a:lnSpc>
                <a:spcPct val="100000"/>
              </a:lnSpc>
            </a:pPr>
            <a:r>
              <a:rPr lang="es-ES" altLang="zh-CN" dirty="0" smtClean="0">
                <a:latin typeface="+mn-lt"/>
              </a:rPr>
              <a:t>Desde mi punto de vista, el sonido es muy importante para la cultura de una comunidad determinada. Por ejemplo la concepción de la “marca sonora” propuesta por R. M. SCHAFER, considerada como una parte de la vida y el patrimonio acústico de una comunidad, se me recuerda el sonido especial de Beijing anterior que era el silbido de paloma, porque hace sobre 20 años cuando los pekineses vivían en los callejeros en vez de los edificios altos como la actualidad, se criaba mucho palomas en la casa. De manera que el sonido también sirve como la base de memoria para las personas.</a:t>
            </a:r>
          </a:p>
          <a:p>
            <a:pPr algn="just">
              <a:lnSpc>
                <a:spcPct val="100000"/>
              </a:lnSpc>
            </a:pPr>
            <a:r>
              <a:rPr lang="es-ES" altLang="zh-CN" dirty="0" smtClean="0">
                <a:latin typeface="+mn-lt"/>
              </a:rPr>
              <a:t>Escuchen el silbido de palomas:</a:t>
            </a:r>
          </a:p>
          <a:p>
            <a:pPr marL="0" indent="0" algn="just">
              <a:lnSpc>
                <a:spcPct val="100000"/>
              </a:lnSpc>
              <a:buNone/>
            </a:pPr>
            <a:r>
              <a:rPr lang="es-ES" altLang="zh-CN" dirty="0">
                <a:latin typeface="+mn-lt"/>
              </a:rPr>
              <a:t>    </a:t>
            </a:r>
            <a:r>
              <a:rPr lang="es-ES" altLang="zh-CN" dirty="0">
                <a:latin typeface="+mn-lt"/>
                <a:hlinkClick r:id="rId2"/>
              </a:rPr>
              <a:t>https://</a:t>
            </a:r>
            <a:r>
              <a:rPr lang="es-ES" altLang="zh-CN" dirty="0" smtClean="0">
                <a:latin typeface="+mn-lt"/>
                <a:hlinkClick r:id="rId2"/>
              </a:rPr>
              <a:t>www.youtube.com/watch?v=KVk2sgjuBTQ</a:t>
            </a:r>
            <a:endParaRPr lang="es-ES" altLang="zh-CN" dirty="0" smtClean="0">
              <a:latin typeface="+mn-lt"/>
            </a:endParaRPr>
          </a:p>
          <a:p>
            <a:pPr marL="0" indent="0" algn="just">
              <a:lnSpc>
                <a:spcPct val="100000"/>
              </a:lnSpc>
              <a:buNone/>
            </a:pPr>
            <a:endParaRPr lang="es-ES" altLang="zh-CN" dirty="0" smtClean="0">
              <a:latin typeface="+mn-lt"/>
            </a:endParaRPr>
          </a:p>
        </p:txBody>
      </p:sp>
    </p:spTree>
    <p:extLst>
      <p:ext uri="{BB962C8B-B14F-4D97-AF65-F5344CB8AC3E}">
        <p14:creationId xmlns:p14="http://schemas.microsoft.com/office/powerpoint/2010/main" val="2638446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7" name="文本占位符 6"/>
          <p:cNvSpPr>
            <a:spLocks noGrp="1"/>
          </p:cNvSpPr>
          <p:nvPr>
            <p:ph type="body" sz="half" idx="2"/>
          </p:nvPr>
        </p:nvSpPr>
        <p:spPr/>
        <p:txBody>
          <a:bodyPr/>
          <a:lstStyle/>
          <a:p>
            <a:endParaRPr lang="zh-CN" altLang="en-US"/>
          </a:p>
        </p:txBody>
      </p:sp>
      <p:sp>
        <p:nvSpPr>
          <p:cNvPr id="6" name="内容占位符 5"/>
          <p:cNvSpPr>
            <a:spLocks noGrp="1"/>
          </p:cNvSpPr>
          <p:nvPr>
            <p:ph idx="1"/>
          </p:nvPr>
        </p:nvSpPr>
        <p:spPr/>
        <p:txBody>
          <a:bodyPr>
            <a:normAutofit/>
          </a:bodyPr>
          <a:lstStyle/>
          <a:p>
            <a:r>
              <a:rPr lang="es-ES" altLang="zh-CN" sz="2400" dirty="0" smtClean="0">
                <a:latin typeface="+mn-lt"/>
              </a:rPr>
              <a:t>Grabación completa:</a:t>
            </a:r>
          </a:p>
          <a:p>
            <a:endParaRPr lang="es-ES" altLang="zh-CN" sz="2400" dirty="0">
              <a:latin typeface="+mn-lt"/>
            </a:endParaRPr>
          </a:p>
          <a:p>
            <a:pPr marL="0" indent="0">
              <a:buNone/>
            </a:pPr>
            <a:r>
              <a:rPr lang="en-US" altLang="zh-CN" sz="2400" dirty="0">
                <a:latin typeface="+mn-lt"/>
                <a:hlinkClick r:id="rId2"/>
              </a:rPr>
              <a:t>http://</a:t>
            </a:r>
            <a:r>
              <a:rPr lang="en-US" altLang="zh-CN" sz="2400" dirty="0" smtClean="0">
                <a:latin typeface="+mn-lt"/>
                <a:hlinkClick r:id="rId2"/>
              </a:rPr>
              <a:t>blog.pucp.edu.pe/blog/xueqing3937/wp-content/uploads/sites/1135/2017/11/Antitaurina.mp3</a:t>
            </a:r>
            <a:endParaRPr lang="en-US" altLang="zh-CN" sz="2400" dirty="0" smtClean="0">
              <a:latin typeface="+mn-lt"/>
            </a:endParaRPr>
          </a:p>
          <a:p>
            <a:endParaRPr lang="zh-CN" altLang="en-US" sz="2400" dirty="0">
              <a:latin typeface="+mn-lt"/>
            </a:endParaRPr>
          </a:p>
        </p:txBody>
      </p:sp>
    </p:spTree>
    <p:extLst>
      <p:ext uri="{BB962C8B-B14F-4D97-AF65-F5344CB8AC3E}">
        <p14:creationId xmlns:p14="http://schemas.microsoft.com/office/powerpoint/2010/main" val="432204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pPr algn="ctr"/>
            <a:r>
              <a:rPr lang="es-ES" altLang="zh-CN" sz="4000" b="1" dirty="0" smtClean="0">
                <a:latin typeface="Tahoma" panose="020B0604030504040204" pitchFamily="34" charset="0"/>
                <a:ea typeface="Tahoma" panose="020B0604030504040204" pitchFamily="34" charset="0"/>
                <a:cs typeface="Tahoma" panose="020B0604030504040204" pitchFamily="34" charset="0"/>
              </a:rPr>
              <a:t>Bibliografía</a:t>
            </a:r>
            <a:endParaRPr lang="zh-CN" altLang="en-US" sz="4000" b="1" dirty="0">
              <a:latin typeface="Tahoma" panose="020B0604030504040204" pitchFamily="34" charset="0"/>
              <a:cs typeface="Tahoma" panose="020B0604030504040204" pitchFamily="34" charset="0"/>
            </a:endParaRPr>
          </a:p>
        </p:txBody>
      </p:sp>
      <p:sp>
        <p:nvSpPr>
          <p:cNvPr id="6" name="内容占位符 5"/>
          <p:cNvSpPr>
            <a:spLocks noGrp="1"/>
          </p:cNvSpPr>
          <p:nvPr>
            <p:ph idx="1"/>
          </p:nvPr>
        </p:nvSpPr>
        <p:spPr/>
        <p:txBody>
          <a:bodyPr>
            <a:normAutofit/>
          </a:bodyPr>
          <a:lstStyle/>
          <a:p>
            <a:r>
              <a:rPr lang="en-US" altLang="zh-CN" sz="2400" dirty="0">
                <a:latin typeface="+mn-lt"/>
                <a:hlinkClick r:id="rId2"/>
              </a:rPr>
              <a:t>https://</a:t>
            </a:r>
            <a:r>
              <a:rPr lang="en-US" altLang="zh-CN" sz="2400" dirty="0" smtClean="0">
                <a:latin typeface="+mn-lt"/>
                <a:hlinkClick r:id="rId2"/>
              </a:rPr>
              <a:t>es.wikipedia.org/wiki/Plaza_de_toros_de_Acho</a:t>
            </a:r>
            <a:endParaRPr lang="en-US" altLang="zh-CN" sz="2400" dirty="0" smtClean="0">
              <a:latin typeface="+mn-lt"/>
            </a:endParaRPr>
          </a:p>
          <a:p>
            <a:r>
              <a:rPr lang="en-US" altLang="zh-CN" sz="2400" dirty="0">
                <a:latin typeface="+mn-lt"/>
                <a:hlinkClick r:id="rId3"/>
              </a:rPr>
              <a:t>http://</a:t>
            </a:r>
            <a:r>
              <a:rPr lang="en-US" altLang="zh-CN" sz="2400" dirty="0" smtClean="0">
                <a:latin typeface="+mn-lt"/>
                <a:hlinkClick r:id="rId3"/>
              </a:rPr>
              <a:t>larepublica.pe/sociedad/1141533-cientos-se-manifestaron-en-plaza-de-acho-contra-corrida-de-toros</a:t>
            </a:r>
            <a:endParaRPr lang="en-US" altLang="zh-CN" sz="2400" dirty="0" smtClean="0">
              <a:latin typeface="+mn-lt"/>
            </a:endParaRPr>
          </a:p>
          <a:p>
            <a:r>
              <a:rPr lang="en-US" altLang="zh-CN" sz="2400" dirty="0">
                <a:latin typeface="+mn-lt"/>
                <a:hlinkClick r:id="rId4"/>
              </a:rPr>
              <a:t>https://dikeyfernandez.es.tl/H-d--</a:t>
            </a:r>
            <a:r>
              <a:rPr lang="en-US" altLang="zh-CN" sz="2400" dirty="0" smtClean="0">
                <a:latin typeface="+mn-lt"/>
                <a:hlinkClick r:id="rId4"/>
              </a:rPr>
              <a:t>El-inicio-de-las-Corridas-de-Toros-en-el-Am-e2-rica.htm</a:t>
            </a:r>
            <a:endParaRPr lang="en-US" altLang="zh-CN" sz="2400" dirty="0" smtClean="0">
              <a:latin typeface="+mn-lt"/>
            </a:endParaRPr>
          </a:p>
          <a:p>
            <a:r>
              <a:rPr lang="en-US" altLang="zh-CN" sz="2400" dirty="0">
                <a:latin typeface="+mn-lt"/>
                <a:hlinkClick r:id="rId5"/>
              </a:rPr>
              <a:t>https://</a:t>
            </a:r>
            <a:r>
              <a:rPr lang="en-US" altLang="zh-CN" sz="2400" dirty="0" smtClean="0">
                <a:latin typeface="+mn-lt"/>
                <a:hlinkClick r:id="rId5"/>
              </a:rPr>
              <a:t>dikeyfernandez.es.tl/Bienvenidos-a-la-Historia-Taurina-del-Per%FA.htm</a:t>
            </a:r>
            <a:endParaRPr lang="en-US" altLang="zh-CN" sz="2400" dirty="0" smtClean="0">
              <a:latin typeface="+mn-lt"/>
            </a:endParaRPr>
          </a:p>
          <a:p>
            <a:r>
              <a:rPr lang="en-US" altLang="zh-CN" sz="2400" dirty="0">
                <a:latin typeface="+mn-lt"/>
                <a:hlinkClick r:id="rId6"/>
              </a:rPr>
              <a:t>http://</a:t>
            </a:r>
            <a:r>
              <a:rPr lang="en-US" altLang="zh-CN" sz="2400">
                <a:latin typeface="+mn-lt"/>
                <a:hlinkClick r:id="rId6"/>
              </a:rPr>
              <a:t>www.archivosonoro.org/archivos/organillero-tocando-el-danubio-azul</a:t>
            </a:r>
            <a:r>
              <a:rPr lang="en-US" altLang="zh-CN" sz="2400" smtClean="0">
                <a:latin typeface="+mn-lt"/>
                <a:hlinkClick r:id="rId6"/>
              </a:rPr>
              <a:t>/</a:t>
            </a:r>
            <a:endParaRPr lang="en-US" altLang="zh-CN" sz="2400" smtClean="0">
              <a:latin typeface="+mn-lt"/>
            </a:endParaRPr>
          </a:p>
          <a:p>
            <a:endParaRPr lang="en-US" altLang="zh-CN" sz="2400" dirty="0" smtClean="0">
              <a:latin typeface="+mn-lt"/>
            </a:endParaRPr>
          </a:p>
          <a:p>
            <a:endParaRPr lang="en-US" altLang="zh-CN" sz="2400" dirty="0" smtClean="0">
              <a:latin typeface="+mn-lt"/>
            </a:endParaRPr>
          </a:p>
          <a:p>
            <a:endParaRPr lang="en-US" altLang="zh-CN" sz="2400" dirty="0" smtClean="0">
              <a:latin typeface="+mn-lt"/>
            </a:endParaRPr>
          </a:p>
        </p:txBody>
      </p:sp>
    </p:spTree>
    <p:extLst>
      <p:ext uri="{BB962C8B-B14F-4D97-AF65-F5344CB8AC3E}">
        <p14:creationId xmlns:p14="http://schemas.microsoft.com/office/powerpoint/2010/main" val="2639579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es-ES" altLang="zh-CN" sz="2800" b="1" dirty="0" smtClean="0">
                <a:latin typeface="+mj-lt"/>
              </a:rPr>
              <a:t>Sonidos identificados </a:t>
            </a:r>
            <a:r>
              <a:rPr lang="es-ES" altLang="zh-CN" sz="2800" dirty="0" smtClean="0">
                <a:latin typeface="+mj-lt"/>
              </a:rPr>
              <a:t>- según el orden del surgimiento</a:t>
            </a:r>
            <a:endParaRPr lang="zh-CN" altLang="en-US" sz="2800" dirty="0">
              <a:latin typeface="+mj-lt"/>
            </a:endParaRPr>
          </a:p>
        </p:txBody>
      </p:sp>
      <p:graphicFrame>
        <p:nvGraphicFramePr>
          <p:cNvPr id="11" name="内容占位符 10"/>
          <p:cNvGraphicFramePr>
            <a:graphicFrameLocks noGrp="1"/>
          </p:cNvGraphicFramePr>
          <p:nvPr>
            <p:ph sz="half" idx="1"/>
            <p:extLst>
              <p:ext uri="{D42A27DB-BD31-4B8C-83A1-F6EECF244321}">
                <p14:modId xmlns:p14="http://schemas.microsoft.com/office/powerpoint/2010/main" val="3625449214"/>
              </p:ext>
            </p:extLst>
          </p:nvPr>
        </p:nvGraphicFramePr>
        <p:xfrm>
          <a:off x="1522414" y="1828800"/>
          <a:ext cx="4645152"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内容占位符 9"/>
          <p:cNvGraphicFramePr>
            <a:graphicFrameLocks noGrp="1"/>
          </p:cNvGraphicFramePr>
          <p:nvPr>
            <p:ph sz="half" idx="2"/>
            <p:extLst>
              <p:ext uri="{D42A27DB-BD31-4B8C-83A1-F6EECF244321}">
                <p14:modId xmlns:p14="http://schemas.microsoft.com/office/powerpoint/2010/main" val="4027041208"/>
              </p:ext>
            </p:extLst>
          </p:nvPr>
        </p:nvGraphicFramePr>
        <p:xfrm>
          <a:off x="6475412" y="1828800"/>
          <a:ext cx="4648201" cy="4191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4329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smtClean="0">
                <a:latin typeface="+mj-lt"/>
              </a:rPr>
              <a:t>¿Qué nos puede decir estos sonidos?</a:t>
            </a:r>
            <a:endParaRPr lang="zh-CN" b="1" dirty="0">
              <a:latin typeface="+mj-lt"/>
            </a:endParaRPr>
          </a:p>
        </p:txBody>
      </p:sp>
      <p:sp>
        <p:nvSpPr>
          <p:cNvPr id="4" name="内容占位符 3"/>
          <p:cNvSpPr>
            <a:spLocks noGrp="1"/>
          </p:cNvSpPr>
          <p:nvPr>
            <p:ph idx="1"/>
          </p:nvPr>
        </p:nvSpPr>
        <p:spPr/>
        <p:txBody>
          <a:bodyPr>
            <a:noAutofit/>
          </a:bodyPr>
          <a:lstStyle/>
          <a:p>
            <a:pPr algn="just"/>
            <a:r>
              <a:rPr lang="es-ES" altLang="zh-CN" dirty="0" smtClean="0">
                <a:latin typeface="+mn-lt"/>
              </a:rPr>
              <a:t>A través de la voz del discurso, el eco de la masa, aplausos, silbidos, etc., se puede percibir que se trata de un movimiento social; y mediante toques de tambores, sonido de trompeta ya se entera de que este movimiento estará acompañado de una manifestación; con el sonido de motor y bocina de automóviles se ha mostrado que este movimiento se está celebrando al aire libre.</a:t>
            </a:r>
          </a:p>
          <a:p>
            <a:pPr algn="just"/>
            <a:r>
              <a:rPr lang="es-ES" altLang="zh-CN" dirty="0" smtClean="0">
                <a:latin typeface="+mn-lt"/>
              </a:rPr>
              <a:t>Si escuchamos con atención el sonido de la grabación 1, podemos adquirir más informaciones de este evento:</a:t>
            </a:r>
          </a:p>
          <a:p>
            <a:pPr marL="0" indent="0" algn="just">
              <a:buNone/>
            </a:pPr>
            <a:r>
              <a:rPr lang="es-ES" altLang="zh-CN" dirty="0">
                <a:latin typeface="+mn-lt"/>
              </a:rPr>
              <a:t> </a:t>
            </a:r>
            <a:r>
              <a:rPr lang="es-ES" altLang="zh-CN" dirty="0" smtClean="0">
                <a:latin typeface="+mn-lt"/>
              </a:rPr>
              <a:t>  “…terminar este espectáculo de sangre, de violencia, de muerte y tortura, como son: las ferias taurinas. ¡Viva la lucha taurina! ¡Viva! ¡Abajo la plaza de Acho! ¡Abajo! …movimientos animalistas peruanos que se están presentes hoy día aquí…de Lima </a:t>
            </a:r>
            <a:r>
              <a:rPr lang="es-ES" altLang="zh-CN" dirty="0" err="1" smtClean="0">
                <a:latin typeface="+mn-lt"/>
              </a:rPr>
              <a:t>Antitaurina</a:t>
            </a:r>
            <a:r>
              <a:rPr lang="es-ES" altLang="zh-CN" dirty="0" smtClean="0">
                <a:latin typeface="+mn-lt"/>
              </a:rPr>
              <a:t>…contra la Corrida de Toros y contra el maltrato de animal…”</a:t>
            </a:r>
          </a:p>
          <a:p>
            <a:pPr marL="0" indent="0" algn="just">
              <a:buNone/>
            </a:pPr>
            <a:endParaRPr lang="zh-CN" altLang="en-US" dirty="0">
              <a:latin typeface="+mn-lt"/>
            </a:endParaRPr>
          </a:p>
        </p:txBody>
      </p:sp>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smtClean="0">
                <a:latin typeface="+mj-lt"/>
              </a:rPr>
              <a:t>¿Qué entorno sonoro están componiendo?</a:t>
            </a:r>
            <a:endParaRPr lang="zh-CN" altLang="en-US" b="1" dirty="0">
              <a:latin typeface="+mj-lt"/>
            </a:endParaRPr>
          </a:p>
        </p:txBody>
      </p:sp>
      <p:sp>
        <p:nvSpPr>
          <p:cNvPr id="3" name="内容占位符 2"/>
          <p:cNvSpPr>
            <a:spLocks noGrp="1"/>
          </p:cNvSpPr>
          <p:nvPr>
            <p:ph idx="1"/>
          </p:nvPr>
        </p:nvSpPr>
        <p:spPr/>
        <p:txBody>
          <a:bodyPr/>
          <a:lstStyle/>
          <a:p>
            <a:pPr algn="just"/>
            <a:r>
              <a:rPr lang="es-ES" altLang="zh-CN" dirty="0" smtClean="0">
                <a:latin typeface="+mn-lt"/>
              </a:rPr>
              <a:t>Por medio de las grabaciones, se percibe dos palabras claves que son “Plaza Acho” y “la Corrida de Toros en Perú”. Más lógicamente, debería ser una manifestación de organizaciones de animalistas contra la Corrida de Toros que se va a celebrar ese día en la Plaza de Acho de Lima. </a:t>
            </a:r>
            <a:endParaRPr lang="zh-CN" altLang="en-US" dirty="0">
              <a:latin typeface="+mn-lt"/>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5940" y="3140968"/>
            <a:ext cx="4114885" cy="273481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476" y="3140968"/>
            <a:ext cx="3672408" cy="2754306"/>
          </a:xfrm>
          <a:prstGeom prst="rect">
            <a:avLst/>
          </a:prstGeom>
        </p:spPr>
      </p:pic>
      <p:sp>
        <p:nvSpPr>
          <p:cNvPr id="6" name="文本框 5"/>
          <p:cNvSpPr txBox="1"/>
          <p:nvPr/>
        </p:nvSpPr>
        <p:spPr>
          <a:xfrm>
            <a:off x="4271811" y="6196630"/>
            <a:ext cx="4102405" cy="400110"/>
          </a:xfrm>
          <a:prstGeom prst="rect">
            <a:avLst/>
          </a:prstGeom>
          <a:noFill/>
        </p:spPr>
        <p:txBody>
          <a:bodyPr wrap="none" rtlCol="0">
            <a:spAutoFit/>
          </a:bodyPr>
          <a:lstStyle/>
          <a:p>
            <a:pPr algn="ctr"/>
            <a:r>
              <a:rPr lang="es-ES" altLang="zh-CN" sz="2000" dirty="0" smtClean="0"/>
              <a:t>Las imágenes proviene de Internet</a:t>
            </a:r>
            <a:endParaRPr lang="zh-CN" altLang="en-US" sz="2000" dirty="0"/>
          </a:p>
        </p:txBody>
      </p:sp>
    </p:spTree>
    <p:extLst>
      <p:ext uri="{BB962C8B-B14F-4D97-AF65-F5344CB8AC3E}">
        <p14:creationId xmlns:p14="http://schemas.microsoft.com/office/powerpoint/2010/main" val="1023419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es-ES" altLang="zh-CN" b="1" dirty="0" smtClean="0">
                <a:latin typeface="+mj-lt"/>
              </a:rPr>
              <a:t>Plaza de toros de Acho</a:t>
            </a:r>
            <a:endParaRPr lang="zh-CN" altLang="en-US" b="1" dirty="0">
              <a:latin typeface="+mj-lt"/>
            </a:endParaRPr>
          </a:p>
        </p:txBody>
      </p:sp>
      <p:sp>
        <p:nvSpPr>
          <p:cNvPr id="8" name="内容占位符 7"/>
          <p:cNvSpPr>
            <a:spLocks noGrp="1"/>
          </p:cNvSpPr>
          <p:nvPr>
            <p:ph idx="1"/>
          </p:nvPr>
        </p:nvSpPr>
        <p:spPr/>
        <p:txBody>
          <a:bodyPr/>
          <a:lstStyle/>
          <a:p>
            <a:pPr algn="just">
              <a:lnSpc>
                <a:spcPct val="100000"/>
              </a:lnSpc>
            </a:pPr>
            <a:r>
              <a:rPr lang="es-ES" altLang="zh-CN" dirty="0" smtClean="0">
                <a:latin typeface="+mn-lt"/>
              </a:rPr>
              <a:t>“coso </a:t>
            </a:r>
            <a:r>
              <a:rPr lang="es-ES" altLang="zh-CN" dirty="0">
                <a:latin typeface="+mn-lt"/>
              </a:rPr>
              <a:t>taurino ubicado en Lima, Perú, es la plaza de toros más importante y antigua de </a:t>
            </a:r>
            <a:r>
              <a:rPr lang="es-ES" altLang="zh-CN" dirty="0" smtClean="0">
                <a:latin typeface="+mn-lt"/>
              </a:rPr>
              <a:t>América, </a:t>
            </a:r>
            <a:r>
              <a:rPr lang="es-ES" altLang="zh-CN" dirty="0">
                <a:latin typeface="+mn-lt"/>
              </a:rPr>
              <a:t>y  es la más importante de las 56 plazas oficiales de toros con que cuenta dicho país. </a:t>
            </a:r>
            <a:r>
              <a:rPr lang="es-ES" altLang="zh-CN" dirty="0" smtClean="0">
                <a:solidFill>
                  <a:srgbClr val="FF0000"/>
                </a:solidFill>
                <a:latin typeface="+mn-lt"/>
              </a:rPr>
              <a:t>Fue fundada </a:t>
            </a:r>
            <a:r>
              <a:rPr lang="es-ES" altLang="zh-CN" dirty="0">
                <a:solidFill>
                  <a:srgbClr val="FF0000"/>
                </a:solidFill>
                <a:latin typeface="+mn-lt"/>
              </a:rPr>
              <a:t>el 30 de enero de 1766</a:t>
            </a:r>
            <a:r>
              <a:rPr lang="es-ES" altLang="zh-CN" dirty="0">
                <a:latin typeface="+mn-lt"/>
              </a:rPr>
              <a:t>, durante el gobierno del virrey Manuel de Amat y </a:t>
            </a:r>
            <a:r>
              <a:rPr lang="es-ES" altLang="zh-CN" dirty="0" err="1" smtClean="0">
                <a:latin typeface="+mn-lt"/>
              </a:rPr>
              <a:t>Juniet</a:t>
            </a:r>
            <a:r>
              <a:rPr lang="es-ES" altLang="zh-CN" dirty="0">
                <a:latin typeface="+mn-lt"/>
              </a:rPr>
              <a:t>. En 1945 fue remodelada, ampliándose su capacidad a 13,000 espectadores, pero en desmedro de las dimensiones del ruedo, que dejó de ser el de mayor tamaño del mundo. Un punto importante en la historia taurina del Perú fue el </a:t>
            </a:r>
            <a:r>
              <a:rPr lang="es-ES" altLang="zh-CN" dirty="0">
                <a:solidFill>
                  <a:srgbClr val="FF0000"/>
                </a:solidFill>
                <a:latin typeface="+mn-lt"/>
              </a:rPr>
              <a:t>18 de octubre de 1962</a:t>
            </a:r>
            <a:r>
              <a:rPr lang="es-ES" altLang="zh-CN" dirty="0">
                <a:latin typeface="+mn-lt"/>
              </a:rPr>
              <a:t>, fecha en la que el </a:t>
            </a:r>
            <a:r>
              <a:rPr lang="es-ES" altLang="zh-CN" dirty="0">
                <a:solidFill>
                  <a:srgbClr val="FF0000"/>
                </a:solidFill>
                <a:latin typeface="+mn-lt"/>
              </a:rPr>
              <a:t>Museo Taurino de Acho abrió sus puertas al público</a:t>
            </a:r>
            <a:r>
              <a:rPr lang="es-ES" altLang="zh-CN" dirty="0">
                <a:latin typeface="+mn-lt"/>
              </a:rPr>
              <a:t>, en el que se muestran objetos taurinos de gran importancia para la historia taurina nacional</a:t>
            </a:r>
            <a:r>
              <a:rPr lang="es-ES" altLang="zh-CN" dirty="0" smtClean="0">
                <a:latin typeface="+mn-lt"/>
              </a:rPr>
              <a:t>.”</a:t>
            </a:r>
          </a:p>
          <a:p>
            <a:pPr marL="0" indent="0" algn="just">
              <a:lnSpc>
                <a:spcPct val="100000"/>
              </a:lnSpc>
              <a:buNone/>
            </a:pPr>
            <a:r>
              <a:rPr lang="es-ES" altLang="zh-CN" dirty="0">
                <a:latin typeface="+mn-lt"/>
              </a:rPr>
              <a:t> </a:t>
            </a:r>
            <a:r>
              <a:rPr lang="es-ES" altLang="zh-CN" dirty="0" smtClean="0">
                <a:latin typeface="+mn-lt"/>
              </a:rPr>
              <a:t>  (Fuente: Wikipedia-Plaza de toros de Acho)</a:t>
            </a:r>
          </a:p>
          <a:p>
            <a:pPr algn="just">
              <a:lnSpc>
                <a:spcPct val="100000"/>
              </a:lnSpc>
            </a:pPr>
            <a:endParaRPr lang="zh-CN" altLang="en-US" dirty="0">
              <a:latin typeface="+mn-lt"/>
            </a:endParaRPr>
          </a:p>
        </p:txBody>
      </p:sp>
    </p:spTree>
    <p:extLst>
      <p:ext uri="{BB962C8B-B14F-4D97-AF65-F5344CB8AC3E}">
        <p14:creationId xmlns:p14="http://schemas.microsoft.com/office/powerpoint/2010/main" val="1180488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smtClean="0">
                <a:latin typeface="+mj-lt"/>
              </a:rPr>
              <a:t>Historia Taurina del Perú </a:t>
            </a:r>
            <a:r>
              <a:rPr lang="es-ES" altLang="zh-CN" sz="2400" dirty="0" smtClean="0">
                <a:latin typeface="+mj-lt"/>
              </a:rPr>
              <a:t>(por: </a:t>
            </a:r>
            <a:r>
              <a:rPr lang="es-ES" altLang="zh-CN" sz="2400" dirty="0" err="1">
                <a:latin typeface="+mj-lt"/>
              </a:rPr>
              <a:t>Dikey</a:t>
            </a:r>
            <a:r>
              <a:rPr lang="es-ES" altLang="zh-CN" sz="2400" dirty="0">
                <a:latin typeface="+mj-lt"/>
              </a:rPr>
              <a:t> Fernández </a:t>
            </a:r>
            <a:r>
              <a:rPr lang="es-ES" altLang="zh-CN" sz="2400" dirty="0" smtClean="0">
                <a:latin typeface="+mj-lt"/>
              </a:rPr>
              <a:t>Vásquez)</a:t>
            </a:r>
            <a:endParaRPr lang="zh-CN" altLang="en-US" b="1" dirty="0">
              <a:latin typeface="+mj-lt"/>
            </a:endParaRPr>
          </a:p>
        </p:txBody>
      </p:sp>
      <p:sp>
        <p:nvSpPr>
          <p:cNvPr id="3" name="内容占位符 2"/>
          <p:cNvSpPr>
            <a:spLocks noGrp="1"/>
          </p:cNvSpPr>
          <p:nvPr>
            <p:ph idx="1"/>
          </p:nvPr>
        </p:nvSpPr>
        <p:spPr/>
        <p:txBody>
          <a:bodyPr>
            <a:normAutofit fontScale="92500" lnSpcReduction="20000"/>
          </a:bodyPr>
          <a:lstStyle/>
          <a:p>
            <a:pPr algn="just">
              <a:lnSpc>
                <a:spcPct val="110000"/>
              </a:lnSpc>
            </a:pPr>
            <a:r>
              <a:rPr lang="es-ES" altLang="zh-CN" dirty="0" smtClean="0">
                <a:latin typeface="+mn-lt"/>
              </a:rPr>
              <a:t>La Corrida de Toros del Perú viene de </a:t>
            </a:r>
            <a:r>
              <a:rPr lang="es-ES" altLang="zh-CN" dirty="0" smtClean="0">
                <a:solidFill>
                  <a:srgbClr val="FF0000"/>
                </a:solidFill>
                <a:latin typeface="+mn-lt"/>
              </a:rPr>
              <a:t>España</a:t>
            </a:r>
            <a:r>
              <a:rPr lang="es-ES" altLang="zh-CN" dirty="0" smtClean="0">
                <a:latin typeface="+mn-lt"/>
              </a:rPr>
              <a:t> en vez de ser heredada del Imperio Incaico.</a:t>
            </a:r>
          </a:p>
          <a:p>
            <a:pPr marL="0" indent="0" algn="just">
              <a:lnSpc>
                <a:spcPct val="110000"/>
              </a:lnSpc>
              <a:buNone/>
            </a:pPr>
            <a:r>
              <a:rPr lang="es-ES" altLang="zh-CN" dirty="0">
                <a:latin typeface="+mn-lt"/>
              </a:rPr>
              <a:t>    “Cuando Llegaron a las nuevas tierras los conquistadores españoles, trajeron junto a su idioma y su religión los usos y costumbres, y en medio de ellas, las llamadas “corridas de toros”. Es así como estas corridas de toros comenzaron a celebrarse en todo el territorio del Virreinato Perú, a los pocos años de haberse instalado los primeros conquistadores</a:t>
            </a:r>
            <a:r>
              <a:rPr lang="es-ES" altLang="zh-CN" dirty="0" smtClean="0">
                <a:latin typeface="+mn-lt"/>
              </a:rPr>
              <a:t>.”</a:t>
            </a:r>
          </a:p>
          <a:p>
            <a:pPr algn="just">
              <a:lnSpc>
                <a:spcPct val="110000"/>
              </a:lnSpc>
            </a:pPr>
            <a:r>
              <a:rPr lang="es-ES" altLang="zh-CN" dirty="0" smtClean="0">
                <a:latin typeface="+mn-lt"/>
              </a:rPr>
              <a:t>La apariencia de la Corrida de Toros en </a:t>
            </a:r>
            <a:r>
              <a:rPr lang="es-ES" altLang="zh-CN" dirty="0" smtClean="0">
                <a:solidFill>
                  <a:srgbClr val="FF0000"/>
                </a:solidFill>
                <a:latin typeface="+mn-lt"/>
              </a:rPr>
              <a:t>Perú</a:t>
            </a:r>
          </a:p>
          <a:p>
            <a:pPr marL="0" indent="0" algn="just">
              <a:lnSpc>
                <a:spcPct val="110000"/>
              </a:lnSpc>
              <a:buNone/>
            </a:pPr>
            <a:r>
              <a:rPr lang="es-ES" altLang="zh-CN" dirty="0">
                <a:solidFill>
                  <a:srgbClr val="FF0000"/>
                </a:solidFill>
                <a:latin typeface="+mn-lt"/>
              </a:rPr>
              <a:t> </a:t>
            </a:r>
            <a:r>
              <a:rPr lang="es-ES" altLang="zh-CN" dirty="0" smtClean="0">
                <a:solidFill>
                  <a:srgbClr val="FF0000"/>
                </a:solidFill>
                <a:latin typeface="+mn-lt"/>
              </a:rPr>
              <a:t>  </a:t>
            </a:r>
            <a:r>
              <a:rPr lang="es-ES" altLang="zh-CN" dirty="0">
                <a:latin typeface="+mn-lt"/>
              </a:rPr>
              <a:t>“Según don Ricardo Palma cuenta en su libro </a:t>
            </a:r>
            <a:r>
              <a:rPr lang="es-ES" altLang="zh-CN" dirty="0" smtClean="0">
                <a:latin typeface="+mn-lt"/>
              </a:rPr>
              <a:t>‘Tradiciones Peruanas’ </a:t>
            </a:r>
            <a:r>
              <a:rPr lang="es-ES" altLang="zh-CN" dirty="0">
                <a:latin typeface="+mn-lt"/>
              </a:rPr>
              <a:t>que la primera vez que </a:t>
            </a:r>
            <a:r>
              <a:rPr lang="es-ES" altLang="zh-CN" dirty="0" smtClean="0">
                <a:latin typeface="+mn-lt"/>
              </a:rPr>
              <a:t>‘se </a:t>
            </a:r>
            <a:r>
              <a:rPr lang="es-ES" altLang="zh-CN" dirty="0">
                <a:latin typeface="+mn-lt"/>
              </a:rPr>
              <a:t>corrieron toros en el Virreinato del Perú en la Plaza Mayor de </a:t>
            </a:r>
            <a:r>
              <a:rPr lang="es-ES" altLang="zh-CN" dirty="0" smtClean="0">
                <a:latin typeface="+mn-lt"/>
              </a:rPr>
              <a:t>Lima’ </a:t>
            </a:r>
            <a:r>
              <a:rPr lang="es-ES" altLang="zh-CN" dirty="0">
                <a:latin typeface="+mn-lt"/>
              </a:rPr>
              <a:t>el 29 de marzo de 1540, fecha en que se jugaron tres toretes de las llamadas </a:t>
            </a:r>
            <a:r>
              <a:rPr lang="es-ES" altLang="zh-CN" dirty="0" smtClean="0">
                <a:latin typeface="+mn-lt"/>
              </a:rPr>
              <a:t>‘lejanas </a:t>
            </a:r>
            <a:r>
              <a:rPr lang="es-ES" altLang="zh-CN" dirty="0">
                <a:latin typeface="+mn-lt"/>
              </a:rPr>
              <a:t>tierras de </a:t>
            </a:r>
            <a:r>
              <a:rPr lang="es-ES" altLang="zh-CN" dirty="0" smtClean="0">
                <a:latin typeface="+mn-lt"/>
              </a:rPr>
              <a:t>Maranga’ </a:t>
            </a:r>
            <a:r>
              <a:rPr lang="es-ES" altLang="zh-CN" dirty="0">
                <a:latin typeface="+mn-lt"/>
              </a:rPr>
              <a:t>(actualmente es una Urbanización dentro de Lima Metropolitana</a:t>
            </a:r>
            <a:r>
              <a:rPr lang="es-ES" altLang="zh-CN" dirty="0" smtClean="0">
                <a:latin typeface="+mn-lt"/>
              </a:rPr>
              <a:t>).”</a:t>
            </a:r>
            <a:endParaRPr lang="zh-CN" altLang="en-US" dirty="0">
              <a:solidFill>
                <a:srgbClr val="FF0000"/>
              </a:solidFill>
              <a:latin typeface="+mn-lt"/>
            </a:endParaRPr>
          </a:p>
        </p:txBody>
      </p:sp>
    </p:spTree>
    <p:extLst>
      <p:ext uri="{BB962C8B-B14F-4D97-AF65-F5344CB8AC3E}">
        <p14:creationId xmlns:p14="http://schemas.microsoft.com/office/powerpoint/2010/main" val="3675743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s-ES" altLang="zh-CN" b="1" dirty="0" smtClean="0">
                <a:latin typeface="+mj-lt"/>
              </a:rPr>
              <a:t>Historia Taurina del </a:t>
            </a:r>
            <a:r>
              <a:rPr lang="es-ES" altLang="zh-CN" b="1" dirty="0">
                <a:latin typeface="+mj-lt"/>
              </a:rPr>
              <a:t>Perú </a:t>
            </a:r>
            <a:r>
              <a:rPr lang="es-ES" altLang="zh-CN" sz="2400" dirty="0">
                <a:latin typeface="+mj-lt"/>
              </a:rPr>
              <a:t>(por: </a:t>
            </a:r>
            <a:r>
              <a:rPr lang="es-ES" altLang="zh-CN" sz="2400" dirty="0" err="1">
                <a:latin typeface="+mj-lt"/>
              </a:rPr>
              <a:t>Dikey</a:t>
            </a:r>
            <a:r>
              <a:rPr lang="es-ES" altLang="zh-CN" sz="2400" dirty="0">
                <a:latin typeface="+mj-lt"/>
              </a:rPr>
              <a:t> Fernández Vásquez)</a:t>
            </a:r>
            <a:endParaRPr lang="zh-CN" altLang="en-US" sz="2400" dirty="0">
              <a:latin typeface="+mj-lt"/>
            </a:endParaRPr>
          </a:p>
        </p:txBody>
      </p:sp>
      <p:sp>
        <p:nvSpPr>
          <p:cNvPr id="3" name="内容占位符 2"/>
          <p:cNvSpPr>
            <a:spLocks noGrp="1"/>
          </p:cNvSpPr>
          <p:nvPr>
            <p:ph idx="1"/>
          </p:nvPr>
        </p:nvSpPr>
        <p:spPr/>
        <p:txBody>
          <a:bodyPr/>
          <a:lstStyle/>
          <a:p>
            <a:pPr algn="just">
              <a:lnSpc>
                <a:spcPct val="100000"/>
              </a:lnSpc>
            </a:pPr>
            <a:r>
              <a:rPr lang="es-ES" altLang="zh-CN" dirty="0" smtClean="0">
                <a:latin typeface="+mn-lt"/>
              </a:rPr>
              <a:t>La fundación del </a:t>
            </a:r>
            <a:r>
              <a:rPr lang="es-ES" altLang="zh-CN" dirty="0" smtClean="0">
                <a:solidFill>
                  <a:srgbClr val="FF0000"/>
                </a:solidFill>
                <a:latin typeface="+mn-lt"/>
              </a:rPr>
              <a:t>la Plaza de Toros de Acho</a:t>
            </a:r>
          </a:p>
          <a:p>
            <a:pPr marL="0" indent="0" algn="just">
              <a:lnSpc>
                <a:spcPct val="100000"/>
              </a:lnSpc>
              <a:buNone/>
            </a:pPr>
            <a:r>
              <a:rPr lang="es-ES" altLang="zh-CN" dirty="0">
                <a:latin typeface="+mn-lt"/>
              </a:rPr>
              <a:t> </a:t>
            </a:r>
            <a:r>
              <a:rPr lang="es-ES" altLang="zh-CN" dirty="0" smtClean="0">
                <a:latin typeface="+mn-lt"/>
              </a:rPr>
              <a:t>   “</a:t>
            </a:r>
            <a:r>
              <a:rPr lang="es-ES" altLang="zh-CN" dirty="0">
                <a:latin typeface="+mn-lt"/>
              </a:rPr>
              <a:t>Años después de la fundación de Lima, empezó a poblarse también la margen derecha del río Rímac, en la parte que queda frente al centro de dicha ciudad, ósea frente a la Plaza Mayor y Palacio de Gobierno, y engrandeciendo un poco el curso del río quedaron unos terrenos sin edificar, los cuales se conocían verbalmente por ‘</a:t>
            </a:r>
            <a:r>
              <a:rPr lang="es-ES" altLang="zh-CN" dirty="0">
                <a:solidFill>
                  <a:srgbClr val="FF0000"/>
                </a:solidFill>
                <a:latin typeface="+mn-lt"/>
              </a:rPr>
              <a:t>El Acho</a:t>
            </a:r>
            <a:r>
              <a:rPr lang="es-ES" altLang="zh-CN" dirty="0">
                <a:latin typeface="+mn-lt"/>
              </a:rPr>
              <a:t>’, nombre que posteriormente ha suscitado algunas discrepancias, pues mientras algunos escritores imputan dicha denominación a </a:t>
            </a:r>
            <a:r>
              <a:rPr lang="es-ES" altLang="zh-CN" dirty="0">
                <a:solidFill>
                  <a:srgbClr val="FF0000"/>
                </a:solidFill>
                <a:latin typeface="+mn-lt"/>
              </a:rPr>
              <a:t>que ese era el nombre del propietario del terreno</a:t>
            </a:r>
            <a:r>
              <a:rPr lang="es-ES" altLang="zh-CN" dirty="0">
                <a:latin typeface="+mn-lt"/>
              </a:rPr>
              <a:t>, otros opinan, al parecer con fundada razón, que el nombre proviene de </a:t>
            </a:r>
            <a:r>
              <a:rPr lang="es-ES" altLang="zh-CN" dirty="0">
                <a:solidFill>
                  <a:srgbClr val="FF0000"/>
                </a:solidFill>
                <a:latin typeface="+mn-lt"/>
              </a:rPr>
              <a:t>la configuración del terreno, que se encuentra casi en la falda del cerro San Cristóbal, y la palabra castellana ‘</a:t>
            </a:r>
            <a:r>
              <a:rPr lang="es-ES" altLang="zh-CN" dirty="0" err="1">
                <a:solidFill>
                  <a:srgbClr val="FF0000"/>
                </a:solidFill>
                <a:latin typeface="+mn-lt"/>
              </a:rPr>
              <a:t>Haacho</a:t>
            </a:r>
            <a:r>
              <a:rPr lang="es-ES" altLang="zh-CN" dirty="0">
                <a:solidFill>
                  <a:srgbClr val="FF0000"/>
                </a:solidFill>
                <a:latin typeface="+mn-lt"/>
              </a:rPr>
              <a:t>’ que simbolizaba la denominación: </a:t>
            </a:r>
            <a:r>
              <a:rPr lang="es-ES" altLang="zh-CN" dirty="0" smtClean="0">
                <a:solidFill>
                  <a:srgbClr val="FF0000"/>
                </a:solidFill>
                <a:latin typeface="+mn-lt"/>
              </a:rPr>
              <a:t>‘terreno </a:t>
            </a:r>
            <a:r>
              <a:rPr lang="es-ES" altLang="zh-CN" dirty="0">
                <a:solidFill>
                  <a:srgbClr val="FF0000"/>
                </a:solidFill>
                <a:latin typeface="+mn-lt"/>
              </a:rPr>
              <a:t>ligeramente elevado, cercano a la costa y desde el cual se divisa el </a:t>
            </a:r>
            <a:r>
              <a:rPr lang="es-ES" altLang="zh-CN" dirty="0" smtClean="0">
                <a:solidFill>
                  <a:srgbClr val="FF0000"/>
                </a:solidFill>
                <a:latin typeface="+mn-lt"/>
              </a:rPr>
              <a:t>mar’.</a:t>
            </a:r>
            <a:r>
              <a:rPr lang="es-ES" altLang="zh-CN" dirty="0" smtClean="0">
                <a:latin typeface="+mn-lt"/>
              </a:rPr>
              <a:t>”</a:t>
            </a:r>
            <a:endParaRPr lang="zh-CN" altLang="en-US" dirty="0">
              <a:latin typeface="+mn-lt"/>
            </a:endParaRPr>
          </a:p>
        </p:txBody>
      </p:sp>
    </p:spTree>
    <p:extLst>
      <p:ext uri="{BB962C8B-B14F-4D97-AF65-F5344CB8AC3E}">
        <p14:creationId xmlns:p14="http://schemas.microsoft.com/office/powerpoint/2010/main" val="2201583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es-ES" altLang="zh-CN" sz="2800" b="1" dirty="0" smtClean="0">
                <a:latin typeface="+mj-lt"/>
              </a:rPr>
              <a:t>Fotos del movimiento social “¡Basta ya! ¡Acho!”</a:t>
            </a:r>
            <a:endParaRPr lang="zh-CN" altLang="en-US" sz="2800" b="1" dirty="0">
              <a:latin typeface="+mj-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44" y="1988840"/>
            <a:ext cx="5197154" cy="389786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778" y="1992134"/>
            <a:ext cx="5197155" cy="3897866"/>
          </a:xfrm>
          <a:prstGeom prst="rect">
            <a:avLst/>
          </a:prstGeom>
        </p:spPr>
      </p:pic>
    </p:spTree>
    <p:extLst>
      <p:ext uri="{BB962C8B-B14F-4D97-AF65-F5344CB8AC3E}">
        <p14:creationId xmlns:p14="http://schemas.microsoft.com/office/powerpoint/2010/main" val="904969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10793100_TF02886637_TF02886637" id="{4D89CBF9-9797-4DDB-83C8-BAF75C5C92D3}" vid="{7730F6EE-BAB5-4E80-BD6A-96C6496F45B7}"/>
    </a:ext>
  </a:extLst>
</a:theme>
</file>

<file path=ppt/theme/theme2.xml><?xml version="1.0" encoding="utf-8"?>
<a:theme xmlns:a="http://schemas.openxmlformats.org/drawingml/2006/main" name="办公室主题">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办公室主题">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水彩演示文稿（宽屏）</Template>
  <TotalTime>221</TotalTime>
  <Words>1443</Words>
  <Application>Microsoft Office PowerPoint</Application>
  <PresentationFormat>自定义</PresentationFormat>
  <Paragraphs>81</Paragraphs>
  <Slides>23</Slides>
  <Notes>3</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23</vt:i4>
      </vt:variant>
    </vt:vector>
  </HeadingPairs>
  <TitlesOfParts>
    <vt:vector size="28" baseType="lpstr">
      <vt:lpstr>宋体</vt:lpstr>
      <vt:lpstr>Arial</vt:lpstr>
      <vt:lpstr>Palatino Linotype</vt:lpstr>
      <vt:lpstr>Tahoma</vt:lpstr>
      <vt:lpstr>Watercolor_16x9</vt:lpstr>
      <vt:lpstr>¡Basta ya!¡Acho!</vt:lpstr>
      <vt:lpstr>Notas etnográficas</vt:lpstr>
      <vt:lpstr>Sonidos identificados - según el orden del surgimiento</vt:lpstr>
      <vt:lpstr>¿Qué nos puede decir estos sonidos?</vt:lpstr>
      <vt:lpstr>¿Qué entorno sonoro están componiendo?</vt:lpstr>
      <vt:lpstr>Plaza de toros de Acho</vt:lpstr>
      <vt:lpstr>Historia Taurina del Perú (por: Dikey Fernández Vásquez)</vt:lpstr>
      <vt:lpstr>Historia Taurina del Perú (por: Dikey Fernández Vásquez)</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Fotos del movimiento social “¡Basta ya! ¡Acho!”</vt:lpstr>
      <vt:lpstr>Derivación de la manifestación antitaurina</vt:lpstr>
      <vt:lpstr>Reflexión del sonido – técnica etnográfica</vt:lpstr>
      <vt:lpstr>Reflexión del sonido – técnica etnográfica</vt:lpstr>
      <vt:lpstr>PowerPoint 演示文稿</vt:lpstr>
      <vt:lpstr>Bibliografía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标题布局</dc:title>
  <dc:creator>Microsoft 帐户</dc:creator>
  <cp:lastModifiedBy>Microsoft 帐户</cp:lastModifiedBy>
  <cp:revision>23</cp:revision>
  <dcterms:created xsi:type="dcterms:W3CDTF">2017-11-09T18:58:32Z</dcterms:created>
  <dcterms:modified xsi:type="dcterms:W3CDTF">2017-11-09T22:39:58Z</dcterms:modified>
</cp:coreProperties>
</file>