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0" r:id="rId6"/>
    <p:sldId id="261" r:id="rId7"/>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FFD171-C28C-44E3-B6F5-46E7461AC99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EB4D2659-5E12-4935-A898-24C658D0ED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4FEC5011-0322-4EA7-9EC4-9158079B7C36}"/>
              </a:ext>
            </a:extLst>
          </p:cNvPr>
          <p:cNvSpPr>
            <a:spLocks noGrp="1"/>
          </p:cNvSpPr>
          <p:nvPr>
            <p:ph type="dt" sz="half" idx="10"/>
          </p:nvPr>
        </p:nvSpPr>
        <p:spPr/>
        <p:txBody>
          <a:bodyPr/>
          <a:lstStyle/>
          <a:p>
            <a:fld id="{3231A7EC-2826-4D93-AFD8-B0BEAA01E022}" type="datetimeFigureOut">
              <a:rPr lang="es-PE" smtClean="0"/>
              <a:t>09/11/2017</a:t>
            </a:fld>
            <a:endParaRPr lang="es-PE"/>
          </a:p>
        </p:txBody>
      </p:sp>
      <p:sp>
        <p:nvSpPr>
          <p:cNvPr id="5" name="Marcador de pie de página 4">
            <a:extLst>
              <a:ext uri="{FF2B5EF4-FFF2-40B4-BE49-F238E27FC236}">
                <a16:creationId xmlns:a16="http://schemas.microsoft.com/office/drawing/2014/main" id="{606E6958-4231-4A84-AA42-E6551C62F365}"/>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059517BE-F46C-4C8B-AE56-F4C16E634BC8}"/>
              </a:ext>
            </a:extLst>
          </p:cNvPr>
          <p:cNvSpPr>
            <a:spLocks noGrp="1"/>
          </p:cNvSpPr>
          <p:nvPr>
            <p:ph type="sldNum" sz="quarter" idx="12"/>
          </p:nvPr>
        </p:nvSpPr>
        <p:spPr/>
        <p:txBody>
          <a:bodyPr/>
          <a:lstStyle/>
          <a:p>
            <a:fld id="{3F83F6E3-8377-4D56-93B9-F431C356FBE8}" type="slidenum">
              <a:rPr lang="es-PE" smtClean="0"/>
              <a:t>‹Nº›</a:t>
            </a:fld>
            <a:endParaRPr lang="es-PE"/>
          </a:p>
        </p:txBody>
      </p:sp>
    </p:spTree>
    <p:extLst>
      <p:ext uri="{BB962C8B-B14F-4D97-AF65-F5344CB8AC3E}">
        <p14:creationId xmlns:p14="http://schemas.microsoft.com/office/powerpoint/2010/main" val="54699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98E27E-FBDB-40EF-94B3-F8EF744EFCE1}"/>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FFBF6711-D998-40F2-B5A1-42D997F228C3}"/>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37EF80A1-999D-4ECA-A803-3C4AD5A8816E}"/>
              </a:ext>
            </a:extLst>
          </p:cNvPr>
          <p:cNvSpPr>
            <a:spLocks noGrp="1"/>
          </p:cNvSpPr>
          <p:nvPr>
            <p:ph type="dt" sz="half" idx="10"/>
          </p:nvPr>
        </p:nvSpPr>
        <p:spPr/>
        <p:txBody>
          <a:bodyPr/>
          <a:lstStyle/>
          <a:p>
            <a:fld id="{3231A7EC-2826-4D93-AFD8-B0BEAA01E022}" type="datetimeFigureOut">
              <a:rPr lang="es-PE" smtClean="0"/>
              <a:t>09/11/2017</a:t>
            </a:fld>
            <a:endParaRPr lang="es-PE"/>
          </a:p>
        </p:txBody>
      </p:sp>
      <p:sp>
        <p:nvSpPr>
          <p:cNvPr id="5" name="Marcador de pie de página 4">
            <a:extLst>
              <a:ext uri="{FF2B5EF4-FFF2-40B4-BE49-F238E27FC236}">
                <a16:creationId xmlns:a16="http://schemas.microsoft.com/office/drawing/2014/main" id="{D9DE520C-E858-4557-9F16-A8400ADC44A5}"/>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56C1B69D-CE8D-4376-A351-AE26E3580C99}"/>
              </a:ext>
            </a:extLst>
          </p:cNvPr>
          <p:cNvSpPr>
            <a:spLocks noGrp="1"/>
          </p:cNvSpPr>
          <p:nvPr>
            <p:ph type="sldNum" sz="quarter" idx="12"/>
          </p:nvPr>
        </p:nvSpPr>
        <p:spPr/>
        <p:txBody>
          <a:bodyPr/>
          <a:lstStyle/>
          <a:p>
            <a:fld id="{3F83F6E3-8377-4D56-93B9-F431C356FBE8}" type="slidenum">
              <a:rPr lang="es-PE" smtClean="0"/>
              <a:t>‹Nº›</a:t>
            </a:fld>
            <a:endParaRPr lang="es-PE"/>
          </a:p>
        </p:txBody>
      </p:sp>
    </p:spTree>
    <p:extLst>
      <p:ext uri="{BB962C8B-B14F-4D97-AF65-F5344CB8AC3E}">
        <p14:creationId xmlns:p14="http://schemas.microsoft.com/office/powerpoint/2010/main" val="150925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B10F2C2-F9B2-4E32-9EAF-7147B7F27AA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1D8A1F85-D733-45B6-8F09-F8B998091BAE}"/>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6F5613CB-D190-4A93-A101-A820F5368C2E}"/>
              </a:ext>
            </a:extLst>
          </p:cNvPr>
          <p:cNvSpPr>
            <a:spLocks noGrp="1"/>
          </p:cNvSpPr>
          <p:nvPr>
            <p:ph type="dt" sz="half" idx="10"/>
          </p:nvPr>
        </p:nvSpPr>
        <p:spPr/>
        <p:txBody>
          <a:bodyPr/>
          <a:lstStyle/>
          <a:p>
            <a:fld id="{3231A7EC-2826-4D93-AFD8-B0BEAA01E022}" type="datetimeFigureOut">
              <a:rPr lang="es-PE" smtClean="0"/>
              <a:t>09/11/2017</a:t>
            </a:fld>
            <a:endParaRPr lang="es-PE"/>
          </a:p>
        </p:txBody>
      </p:sp>
      <p:sp>
        <p:nvSpPr>
          <p:cNvPr id="5" name="Marcador de pie de página 4">
            <a:extLst>
              <a:ext uri="{FF2B5EF4-FFF2-40B4-BE49-F238E27FC236}">
                <a16:creationId xmlns:a16="http://schemas.microsoft.com/office/drawing/2014/main" id="{0F323F43-6391-4F2E-84DD-A08E021E175F}"/>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D2D1D88A-2112-4EE6-9908-7F9FD5A96B24}"/>
              </a:ext>
            </a:extLst>
          </p:cNvPr>
          <p:cNvSpPr>
            <a:spLocks noGrp="1"/>
          </p:cNvSpPr>
          <p:nvPr>
            <p:ph type="sldNum" sz="quarter" idx="12"/>
          </p:nvPr>
        </p:nvSpPr>
        <p:spPr/>
        <p:txBody>
          <a:bodyPr/>
          <a:lstStyle/>
          <a:p>
            <a:fld id="{3F83F6E3-8377-4D56-93B9-F431C356FBE8}" type="slidenum">
              <a:rPr lang="es-PE" smtClean="0"/>
              <a:t>‹Nº›</a:t>
            </a:fld>
            <a:endParaRPr lang="es-PE"/>
          </a:p>
        </p:txBody>
      </p:sp>
    </p:spTree>
    <p:extLst>
      <p:ext uri="{BB962C8B-B14F-4D97-AF65-F5344CB8AC3E}">
        <p14:creationId xmlns:p14="http://schemas.microsoft.com/office/powerpoint/2010/main" val="2629238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63B162-6515-4A64-8DB0-ED5D6025EFDD}"/>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B14C716B-08F6-45E7-B6A5-B72CC04C1E1B}"/>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D82FB762-FC8D-4097-B58B-72DF03BE2172}"/>
              </a:ext>
            </a:extLst>
          </p:cNvPr>
          <p:cNvSpPr>
            <a:spLocks noGrp="1"/>
          </p:cNvSpPr>
          <p:nvPr>
            <p:ph type="dt" sz="half" idx="10"/>
          </p:nvPr>
        </p:nvSpPr>
        <p:spPr/>
        <p:txBody>
          <a:bodyPr/>
          <a:lstStyle/>
          <a:p>
            <a:fld id="{3231A7EC-2826-4D93-AFD8-B0BEAA01E022}" type="datetimeFigureOut">
              <a:rPr lang="es-PE" smtClean="0"/>
              <a:t>09/11/2017</a:t>
            </a:fld>
            <a:endParaRPr lang="es-PE"/>
          </a:p>
        </p:txBody>
      </p:sp>
      <p:sp>
        <p:nvSpPr>
          <p:cNvPr id="5" name="Marcador de pie de página 4">
            <a:extLst>
              <a:ext uri="{FF2B5EF4-FFF2-40B4-BE49-F238E27FC236}">
                <a16:creationId xmlns:a16="http://schemas.microsoft.com/office/drawing/2014/main" id="{4350AB85-9DA0-4B12-9E16-882D97C18DAF}"/>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BA25F438-BE35-4267-88FA-A8F1BBFBA4D1}"/>
              </a:ext>
            </a:extLst>
          </p:cNvPr>
          <p:cNvSpPr>
            <a:spLocks noGrp="1"/>
          </p:cNvSpPr>
          <p:nvPr>
            <p:ph type="sldNum" sz="quarter" idx="12"/>
          </p:nvPr>
        </p:nvSpPr>
        <p:spPr/>
        <p:txBody>
          <a:bodyPr/>
          <a:lstStyle/>
          <a:p>
            <a:fld id="{3F83F6E3-8377-4D56-93B9-F431C356FBE8}" type="slidenum">
              <a:rPr lang="es-PE" smtClean="0"/>
              <a:t>‹Nº›</a:t>
            </a:fld>
            <a:endParaRPr lang="es-PE"/>
          </a:p>
        </p:txBody>
      </p:sp>
    </p:spTree>
    <p:extLst>
      <p:ext uri="{BB962C8B-B14F-4D97-AF65-F5344CB8AC3E}">
        <p14:creationId xmlns:p14="http://schemas.microsoft.com/office/powerpoint/2010/main" val="534060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F3436C-CA6A-49C5-B40D-BCFFCAF3A8A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B54BAE6D-BAB6-4804-B1BA-C1FD1CAD58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99082FBA-712E-4853-8C2C-BD44929937A0}"/>
              </a:ext>
            </a:extLst>
          </p:cNvPr>
          <p:cNvSpPr>
            <a:spLocks noGrp="1"/>
          </p:cNvSpPr>
          <p:nvPr>
            <p:ph type="dt" sz="half" idx="10"/>
          </p:nvPr>
        </p:nvSpPr>
        <p:spPr/>
        <p:txBody>
          <a:bodyPr/>
          <a:lstStyle/>
          <a:p>
            <a:fld id="{3231A7EC-2826-4D93-AFD8-B0BEAA01E022}" type="datetimeFigureOut">
              <a:rPr lang="es-PE" smtClean="0"/>
              <a:t>09/11/2017</a:t>
            </a:fld>
            <a:endParaRPr lang="es-PE"/>
          </a:p>
        </p:txBody>
      </p:sp>
      <p:sp>
        <p:nvSpPr>
          <p:cNvPr id="5" name="Marcador de pie de página 4">
            <a:extLst>
              <a:ext uri="{FF2B5EF4-FFF2-40B4-BE49-F238E27FC236}">
                <a16:creationId xmlns:a16="http://schemas.microsoft.com/office/drawing/2014/main" id="{7DA24DFE-37F6-4037-A431-C65B0178242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9DC2A257-DC36-461B-8072-B372F2CB5D21}"/>
              </a:ext>
            </a:extLst>
          </p:cNvPr>
          <p:cNvSpPr>
            <a:spLocks noGrp="1"/>
          </p:cNvSpPr>
          <p:nvPr>
            <p:ph type="sldNum" sz="quarter" idx="12"/>
          </p:nvPr>
        </p:nvSpPr>
        <p:spPr/>
        <p:txBody>
          <a:bodyPr/>
          <a:lstStyle/>
          <a:p>
            <a:fld id="{3F83F6E3-8377-4D56-93B9-F431C356FBE8}" type="slidenum">
              <a:rPr lang="es-PE" smtClean="0"/>
              <a:t>‹Nº›</a:t>
            </a:fld>
            <a:endParaRPr lang="es-PE"/>
          </a:p>
        </p:txBody>
      </p:sp>
    </p:spTree>
    <p:extLst>
      <p:ext uri="{BB962C8B-B14F-4D97-AF65-F5344CB8AC3E}">
        <p14:creationId xmlns:p14="http://schemas.microsoft.com/office/powerpoint/2010/main" val="4133817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3F5C5E-4D22-4958-B6B1-CAC2DA32F4D3}"/>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15E0B6ED-EE4D-467D-BEAB-C7C82E3A06FB}"/>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363B005E-3F06-4261-8DF4-506B1B44FD99}"/>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FC0A0719-9FE2-4CF0-A9A2-BDC16C45E868}"/>
              </a:ext>
            </a:extLst>
          </p:cNvPr>
          <p:cNvSpPr>
            <a:spLocks noGrp="1"/>
          </p:cNvSpPr>
          <p:nvPr>
            <p:ph type="dt" sz="half" idx="10"/>
          </p:nvPr>
        </p:nvSpPr>
        <p:spPr/>
        <p:txBody>
          <a:bodyPr/>
          <a:lstStyle/>
          <a:p>
            <a:fld id="{3231A7EC-2826-4D93-AFD8-B0BEAA01E022}" type="datetimeFigureOut">
              <a:rPr lang="es-PE" smtClean="0"/>
              <a:t>09/11/2017</a:t>
            </a:fld>
            <a:endParaRPr lang="es-PE"/>
          </a:p>
        </p:txBody>
      </p:sp>
      <p:sp>
        <p:nvSpPr>
          <p:cNvPr id="6" name="Marcador de pie de página 5">
            <a:extLst>
              <a:ext uri="{FF2B5EF4-FFF2-40B4-BE49-F238E27FC236}">
                <a16:creationId xmlns:a16="http://schemas.microsoft.com/office/drawing/2014/main" id="{FE6C4C53-F3A5-468D-B7F3-D634CED366B8}"/>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FA323F57-9503-4A9B-8A94-125223C326ED}"/>
              </a:ext>
            </a:extLst>
          </p:cNvPr>
          <p:cNvSpPr>
            <a:spLocks noGrp="1"/>
          </p:cNvSpPr>
          <p:nvPr>
            <p:ph type="sldNum" sz="quarter" idx="12"/>
          </p:nvPr>
        </p:nvSpPr>
        <p:spPr/>
        <p:txBody>
          <a:bodyPr/>
          <a:lstStyle/>
          <a:p>
            <a:fld id="{3F83F6E3-8377-4D56-93B9-F431C356FBE8}" type="slidenum">
              <a:rPr lang="es-PE" smtClean="0"/>
              <a:t>‹Nº›</a:t>
            </a:fld>
            <a:endParaRPr lang="es-PE"/>
          </a:p>
        </p:txBody>
      </p:sp>
    </p:spTree>
    <p:extLst>
      <p:ext uri="{BB962C8B-B14F-4D97-AF65-F5344CB8AC3E}">
        <p14:creationId xmlns:p14="http://schemas.microsoft.com/office/powerpoint/2010/main" val="3584133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C72022-6E31-4E91-8EC7-54C37D20CB2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8225981D-BD05-45E4-B4D6-9057EBA7A2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26316B76-88EA-4463-936B-972CD1055873}"/>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E9696B81-48BF-416B-99C6-3127CB6F15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9C5B833B-FA98-4C34-A2F7-60DE68F16CB9}"/>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0BE77E1C-4890-4BE0-B482-3650C70CC81A}"/>
              </a:ext>
            </a:extLst>
          </p:cNvPr>
          <p:cNvSpPr>
            <a:spLocks noGrp="1"/>
          </p:cNvSpPr>
          <p:nvPr>
            <p:ph type="dt" sz="half" idx="10"/>
          </p:nvPr>
        </p:nvSpPr>
        <p:spPr/>
        <p:txBody>
          <a:bodyPr/>
          <a:lstStyle/>
          <a:p>
            <a:fld id="{3231A7EC-2826-4D93-AFD8-B0BEAA01E022}" type="datetimeFigureOut">
              <a:rPr lang="es-PE" smtClean="0"/>
              <a:t>09/11/2017</a:t>
            </a:fld>
            <a:endParaRPr lang="es-PE"/>
          </a:p>
        </p:txBody>
      </p:sp>
      <p:sp>
        <p:nvSpPr>
          <p:cNvPr id="8" name="Marcador de pie de página 7">
            <a:extLst>
              <a:ext uri="{FF2B5EF4-FFF2-40B4-BE49-F238E27FC236}">
                <a16:creationId xmlns:a16="http://schemas.microsoft.com/office/drawing/2014/main" id="{412935E5-1001-4998-AECC-6478AF2F6E16}"/>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424812E7-8283-4C22-B031-81916A4ADD6E}"/>
              </a:ext>
            </a:extLst>
          </p:cNvPr>
          <p:cNvSpPr>
            <a:spLocks noGrp="1"/>
          </p:cNvSpPr>
          <p:nvPr>
            <p:ph type="sldNum" sz="quarter" idx="12"/>
          </p:nvPr>
        </p:nvSpPr>
        <p:spPr/>
        <p:txBody>
          <a:bodyPr/>
          <a:lstStyle/>
          <a:p>
            <a:fld id="{3F83F6E3-8377-4D56-93B9-F431C356FBE8}" type="slidenum">
              <a:rPr lang="es-PE" smtClean="0"/>
              <a:t>‹Nº›</a:t>
            </a:fld>
            <a:endParaRPr lang="es-PE"/>
          </a:p>
        </p:txBody>
      </p:sp>
    </p:spTree>
    <p:extLst>
      <p:ext uri="{BB962C8B-B14F-4D97-AF65-F5344CB8AC3E}">
        <p14:creationId xmlns:p14="http://schemas.microsoft.com/office/powerpoint/2010/main" val="325000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3FE382-D5A0-40EC-B999-24D9F89F5D64}"/>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60D3218C-F747-4BF5-BE92-C67873F36645}"/>
              </a:ext>
            </a:extLst>
          </p:cNvPr>
          <p:cNvSpPr>
            <a:spLocks noGrp="1"/>
          </p:cNvSpPr>
          <p:nvPr>
            <p:ph type="dt" sz="half" idx="10"/>
          </p:nvPr>
        </p:nvSpPr>
        <p:spPr/>
        <p:txBody>
          <a:bodyPr/>
          <a:lstStyle/>
          <a:p>
            <a:fld id="{3231A7EC-2826-4D93-AFD8-B0BEAA01E022}" type="datetimeFigureOut">
              <a:rPr lang="es-PE" smtClean="0"/>
              <a:t>09/11/2017</a:t>
            </a:fld>
            <a:endParaRPr lang="es-PE"/>
          </a:p>
        </p:txBody>
      </p:sp>
      <p:sp>
        <p:nvSpPr>
          <p:cNvPr id="4" name="Marcador de pie de página 3">
            <a:extLst>
              <a:ext uri="{FF2B5EF4-FFF2-40B4-BE49-F238E27FC236}">
                <a16:creationId xmlns:a16="http://schemas.microsoft.com/office/drawing/2014/main" id="{1BD15814-EFA5-4D17-812C-ABF011FC7F14}"/>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D8700329-BD2C-4C79-94DB-0FFBE95E767E}"/>
              </a:ext>
            </a:extLst>
          </p:cNvPr>
          <p:cNvSpPr>
            <a:spLocks noGrp="1"/>
          </p:cNvSpPr>
          <p:nvPr>
            <p:ph type="sldNum" sz="quarter" idx="12"/>
          </p:nvPr>
        </p:nvSpPr>
        <p:spPr/>
        <p:txBody>
          <a:bodyPr/>
          <a:lstStyle/>
          <a:p>
            <a:fld id="{3F83F6E3-8377-4D56-93B9-F431C356FBE8}" type="slidenum">
              <a:rPr lang="es-PE" smtClean="0"/>
              <a:t>‹Nº›</a:t>
            </a:fld>
            <a:endParaRPr lang="es-PE"/>
          </a:p>
        </p:txBody>
      </p:sp>
    </p:spTree>
    <p:extLst>
      <p:ext uri="{BB962C8B-B14F-4D97-AF65-F5344CB8AC3E}">
        <p14:creationId xmlns:p14="http://schemas.microsoft.com/office/powerpoint/2010/main" val="914532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9C9AFFA-9508-42F5-81CB-4ED4670FDB71}"/>
              </a:ext>
            </a:extLst>
          </p:cNvPr>
          <p:cNvSpPr>
            <a:spLocks noGrp="1"/>
          </p:cNvSpPr>
          <p:nvPr>
            <p:ph type="dt" sz="half" idx="10"/>
          </p:nvPr>
        </p:nvSpPr>
        <p:spPr/>
        <p:txBody>
          <a:bodyPr/>
          <a:lstStyle/>
          <a:p>
            <a:fld id="{3231A7EC-2826-4D93-AFD8-B0BEAA01E022}" type="datetimeFigureOut">
              <a:rPr lang="es-PE" smtClean="0"/>
              <a:t>09/11/2017</a:t>
            </a:fld>
            <a:endParaRPr lang="es-PE"/>
          </a:p>
        </p:txBody>
      </p:sp>
      <p:sp>
        <p:nvSpPr>
          <p:cNvPr id="3" name="Marcador de pie de página 2">
            <a:extLst>
              <a:ext uri="{FF2B5EF4-FFF2-40B4-BE49-F238E27FC236}">
                <a16:creationId xmlns:a16="http://schemas.microsoft.com/office/drawing/2014/main" id="{37235EEA-7D17-481B-9638-58A821C671D8}"/>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05569926-11AE-468B-81FF-7AEE33069D8A}"/>
              </a:ext>
            </a:extLst>
          </p:cNvPr>
          <p:cNvSpPr>
            <a:spLocks noGrp="1"/>
          </p:cNvSpPr>
          <p:nvPr>
            <p:ph type="sldNum" sz="quarter" idx="12"/>
          </p:nvPr>
        </p:nvSpPr>
        <p:spPr/>
        <p:txBody>
          <a:bodyPr/>
          <a:lstStyle/>
          <a:p>
            <a:fld id="{3F83F6E3-8377-4D56-93B9-F431C356FBE8}" type="slidenum">
              <a:rPr lang="es-PE" smtClean="0"/>
              <a:t>‹Nº›</a:t>
            </a:fld>
            <a:endParaRPr lang="es-PE"/>
          </a:p>
        </p:txBody>
      </p:sp>
    </p:spTree>
    <p:extLst>
      <p:ext uri="{BB962C8B-B14F-4D97-AF65-F5344CB8AC3E}">
        <p14:creationId xmlns:p14="http://schemas.microsoft.com/office/powerpoint/2010/main" val="175420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8A0BB8-EC0F-4E9F-BA58-3AA3EA12E4C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607C3A8F-7960-4688-9861-564BD0D8FB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68E799D9-6B91-4FDB-9184-100DC4777F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32BD8957-044B-484B-A431-2DA29F7A5BC8}"/>
              </a:ext>
            </a:extLst>
          </p:cNvPr>
          <p:cNvSpPr>
            <a:spLocks noGrp="1"/>
          </p:cNvSpPr>
          <p:nvPr>
            <p:ph type="dt" sz="half" idx="10"/>
          </p:nvPr>
        </p:nvSpPr>
        <p:spPr/>
        <p:txBody>
          <a:bodyPr/>
          <a:lstStyle/>
          <a:p>
            <a:fld id="{3231A7EC-2826-4D93-AFD8-B0BEAA01E022}" type="datetimeFigureOut">
              <a:rPr lang="es-PE" smtClean="0"/>
              <a:t>09/11/2017</a:t>
            </a:fld>
            <a:endParaRPr lang="es-PE"/>
          </a:p>
        </p:txBody>
      </p:sp>
      <p:sp>
        <p:nvSpPr>
          <p:cNvPr id="6" name="Marcador de pie de página 5">
            <a:extLst>
              <a:ext uri="{FF2B5EF4-FFF2-40B4-BE49-F238E27FC236}">
                <a16:creationId xmlns:a16="http://schemas.microsoft.com/office/drawing/2014/main" id="{5B6BED5E-244E-4C56-B2BF-404A1E15958E}"/>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6428BE61-650C-4D51-8BD0-22CE993269EB}"/>
              </a:ext>
            </a:extLst>
          </p:cNvPr>
          <p:cNvSpPr>
            <a:spLocks noGrp="1"/>
          </p:cNvSpPr>
          <p:nvPr>
            <p:ph type="sldNum" sz="quarter" idx="12"/>
          </p:nvPr>
        </p:nvSpPr>
        <p:spPr/>
        <p:txBody>
          <a:bodyPr/>
          <a:lstStyle/>
          <a:p>
            <a:fld id="{3F83F6E3-8377-4D56-93B9-F431C356FBE8}" type="slidenum">
              <a:rPr lang="es-PE" smtClean="0"/>
              <a:t>‹Nº›</a:t>
            </a:fld>
            <a:endParaRPr lang="es-PE"/>
          </a:p>
        </p:txBody>
      </p:sp>
    </p:spTree>
    <p:extLst>
      <p:ext uri="{BB962C8B-B14F-4D97-AF65-F5344CB8AC3E}">
        <p14:creationId xmlns:p14="http://schemas.microsoft.com/office/powerpoint/2010/main" val="815015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DE6BD5-3DE3-4723-B537-493969CDFF7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B9A6333B-3FA3-48A4-8A49-B2F24DDC07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2C9427AE-4DE6-430F-AFD0-FC884E3C78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96A0DF2D-E83A-4BFF-94EB-22B6FE5D422B}"/>
              </a:ext>
            </a:extLst>
          </p:cNvPr>
          <p:cNvSpPr>
            <a:spLocks noGrp="1"/>
          </p:cNvSpPr>
          <p:nvPr>
            <p:ph type="dt" sz="half" idx="10"/>
          </p:nvPr>
        </p:nvSpPr>
        <p:spPr/>
        <p:txBody>
          <a:bodyPr/>
          <a:lstStyle/>
          <a:p>
            <a:fld id="{3231A7EC-2826-4D93-AFD8-B0BEAA01E022}" type="datetimeFigureOut">
              <a:rPr lang="es-PE" smtClean="0"/>
              <a:t>09/11/2017</a:t>
            </a:fld>
            <a:endParaRPr lang="es-PE"/>
          </a:p>
        </p:txBody>
      </p:sp>
      <p:sp>
        <p:nvSpPr>
          <p:cNvPr id="6" name="Marcador de pie de página 5">
            <a:extLst>
              <a:ext uri="{FF2B5EF4-FFF2-40B4-BE49-F238E27FC236}">
                <a16:creationId xmlns:a16="http://schemas.microsoft.com/office/drawing/2014/main" id="{A1E69EAC-7D28-4879-B8E6-62A643F97985}"/>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B04E60FC-5C78-4AA5-B3A3-5410E6C7A0E3}"/>
              </a:ext>
            </a:extLst>
          </p:cNvPr>
          <p:cNvSpPr>
            <a:spLocks noGrp="1"/>
          </p:cNvSpPr>
          <p:nvPr>
            <p:ph type="sldNum" sz="quarter" idx="12"/>
          </p:nvPr>
        </p:nvSpPr>
        <p:spPr/>
        <p:txBody>
          <a:bodyPr/>
          <a:lstStyle/>
          <a:p>
            <a:fld id="{3F83F6E3-8377-4D56-93B9-F431C356FBE8}" type="slidenum">
              <a:rPr lang="es-PE" smtClean="0"/>
              <a:t>‹Nº›</a:t>
            </a:fld>
            <a:endParaRPr lang="es-PE"/>
          </a:p>
        </p:txBody>
      </p:sp>
    </p:spTree>
    <p:extLst>
      <p:ext uri="{BB962C8B-B14F-4D97-AF65-F5344CB8AC3E}">
        <p14:creationId xmlns:p14="http://schemas.microsoft.com/office/powerpoint/2010/main" val="3149729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875B760-663B-4895-B0F3-15FCD420DB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3AC9F5BA-2968-414D-A6B9-FE5947526A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9D8471FA-647A-48C7-99FB-878A8C8325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1A7EC-2826-4D93-AFD8-B0BEAA01E022}" type="datetimeFigureOut">
              <a:rPr lang="es-PE" smtClean="0"/>
              <a:t>09/11/2017</a:t>
            </a:fld>
            <a:endParaRPr lang="es-PE"/>
          </a:p>
        </p:txBody>
      </p:sp>
      <p:sp>
        <p:nvSpPr>
          <p:cNvPr id="5" name="Marcador de pie de página 4">
            <a:extLst>
              <a:ext uri="{FF2B5EF4-FFF2-40B4-BE49-F238E27FC236}">
                <a16:creationId xmlns:a16="http://schemas.microsoft.com/office/drawing/2014/main" id="{71A23723-2DA3-482E-AD41-DA8E7C2EBC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2791EA0B-0E5D-49E8-97B2-A1B963FDB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83F6E3-8377-4D56-93B9-F431C356FBE8}" type="slidenum">
              <a:rPr lang="es-PE" smtClean="0"/>
              <a:t>‹Nº›</a:t>
            </a:fld>
            <a:endParaRPr lang="es-PE"/>
          </a:p>
        </p:txBody>
      </p:sp>
    </p:spTree>
    <p:extLst>
      <p:ext uri="{BB962C8B-B14F-4D97-AF65-F5344CB8AC3E}">
        <p14:creationId xmlns:p14="http://schemas.microsoft.com/office/powerpoint/2010/main" val="505266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7F0919-35EC-4CD1-A867-C45B7ECAF7D7}"/>
              </a:ext>
            </a:extLst>
          </p:cNvPr>
          <p:cNvSpPr>
            <a:spLocks noGrp="1"/>
          </p:cNvSpPr>
          <p:nvPr>
            <p:ph type="title"/>
          </p:nvPr>
        </p:nvSpPr>
        <p:spPr>
          <a:xfrm>
            <a:off x="980813" y="1724141"/>
            <a:ext cx="10515600" cy="1325563"/>
          </a:xfrm>
        </p:spPr>
        <p:txBody>
          <a:bodyPr/>
          <a:lstStyle/>
          <a:p>
            <a:pPr algn="ctr"/>
            <a:r>
              <a:rPr lang="es-PE" dirty="0"/>
              <a:t>Buscando a Juan en Contamana</a:t>
            </a:r>
          </a:p>
        </p:txBody>
      </p:sp>
      <p:sp>
        <p:nvSpPr>
          <p:cNvPr id="3" name="Marcador de contenido 2">
            <a:extLst>
              <a:ext uri="{FF2B5EF4-FFF2-40B4-BE49-F238E27FC236}">
                <a16:creationId xmlns:a16="http://schemas.microsoft.com/office/drawing/2014/main" id="{8A8930E2-6E1E-42EB-9D90-BF7B2BECE4A6}"/>
              </a:ext>
            </a:extLst>
          </p:cNvPr>
          <p:cNvSpPr>
            <a:spLocks noGrp="1"/>
          </p:cNvSpPr>
          <p:nvPr>
            <p:ph idx="1"/>
          </p:nvPr>
        </p:nvSpPr>
        <p:spPr>
          <a:xfrm>
            <a:off x="838200" y="3993159"/>
            <a:ext cx="10515600" cy="2183803"/>
          </a:xfrm>
        </p:spPr>
        <p:txBody>
          <a:bodyPr/>
          <a:lstStyle/>
          <a:p>
            <a:pPr marL="0" indent="0" algn="ctr">
              <a:buNone/>
            </a:pPr>
            <a:r>
              <a:rPr lang="es-PE" dirty="0"/>
              <a:t>Isaac Alva</a:t>
            </a:r>
          </a:p>
          <a:p>
            <a:pPr marL="0" indent="0" algn="ctr">
              <a:buNone/>
            </a:pPr>
            <a:r>
              <a:rPr lang="es-PE" dirty="0"/>
              <a:t>Ejercicio 3 </a:t>
            </a:r>
          </a:p>
          <a:p>
            <a:pPr marL="0" indent="0" algn="ctr">
              <a:buNone/>
            </a:pPr>
            <a:r>
              <a:rPr lang="es-PE" dirty="0"/>
              <a:t>Paisaje Sonoro</a:t>
            </a:r>
          </a:p>
        </p:txBody>
      </p:sp>
    </p:spTree>
    <p:extLst>
      <p:ext uri="{BB962C8B-B14F-4D97-AF65-F5344CB8AC3E}">
        <p14:creationId xmlns:p14="http://schemas.microsoft.com/office/powerpoint/2010/main" val="4119475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ECA96F0-9252-452A-BE11-B754BC7DE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pic>
        <p:nvPicPr>
          <p:cNvPr id="7" name="2017.11.09_17.54_01">
            <a:hlinkClick r:id="" action="ppaction://media"/>
            <a:extLst>
              <a:ext uri="{FF2B5EF4-FFF2-40B4-BE49-F238E27FC236}">
                <a16:creationId xmlns:a16="http://schemas.microsoft.com/office/drawing/2014/main" id="{316090FC-1773-4F7A-B0C2-F0B324F6FF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1479" y="4458050"/>
            <a:ext cx="609600" cy="609600"/>
          </a:xfrm>
          <a:prstGeom prst="rect">
            <a:avLst/>
          </a:prstGeom>
        </p:spPr>
      </p:pic>
      <p:sp>
        <p:nvSpPr>
          <p:cNvPr id="8" name="CuadroTexto 7">
            <a:extLst>
              <a:ext uri="{FF2B5EF4-FFF2-40B4-BE49-F238E27FC236}">
                <a16:creationId xmlns:a16="http://schemas.microsoft.com/office/drawing/2014/main" id="{C564B1DB-8844-402C-A349-BECFC40397FA}"/>
              </a:ext>
            </a:extLst>
          </p:cNvPr>
          <p:cNvSpPr txBox="1"/>
          <p:nvPr/>
        </p:nvSpPr>
        <p:spPr>
          <a:xfrm>
            <a:off x="5319090" y="493539"/>
            <a:ext cx="6704843" cy="4832092"/>
          </a:xfrm>
          <a:prstGeom prst="rect">
            <a:avLst/>
          </a:prstGeom>
          <a:noFill/>
        </p:spPr>
        <p:txBody>
          <a:bodyPr wrap="square" rtlCol="0">
            <a:spAutoFit/>
          </a:bodyPr>
          <a:lstStyle/>
          <a:p>
            <a:pPr algn="just"/>
            <a:r>
              <a:rPr lang="es-PE" sz="2800" dirty="0"/>
              <a:t>Estoy en Contamana buscando a Juan (nombre ficticio) porque algunos familiares que han migrado a Pucallpa y Lima (con sus respectivos </a:t>
            </a:r>
            <a:r>
              <a:rPr lang="es-PE" sz="2800" dirty="0" err="1"/>
              <a:t>nanomigrantes</a:t>
            </a:r>
            <a:r>
              <a:rPr lang="es-PE" sz="2800" dirty="0"/>
              <a:t>) me han referido que tiene dificultades para caminar.</a:t>
            </a:r>
          </a:p>
          <a:p>
            <a:pPr algn="just"/>
            <a:r>
              <a:rPr lang="es-PE" sz="2800" dirty="0"/>
              <a:t>A diferencia de sus demás familiares Juan no ha podido salir de Contamana. </a:t>
            </a:r>
          </a:p>
          <a:p>
            <a:pPr algn="just"/>
            <a:r>
              <a:rPr lang="es-PE" sz="2800" dirty="0"/>
              <a:t>Grabé este audio caminando a través de un camino escarpado después de una lluvia moderada aproximadamente a las 6 de la tarde.</a:t>
            </a:r>
          </a:p>
        </p:txBody>
      </p:sp>
    </p:spTree>
    <p:extLst>
      <p:ext uri="{BB962C8B-B14F-4D97-AF65-F5344CB8AC3E}">
        <p14:creationId xmlns:p14="http://schemas.microsoft.com/office/powerpoint/2010/main" val="309902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0C5D960-8855-439A-8DA3-6589BD1146AF}"/>
              </a:ext>
            </a:extLst>
          </p:cNvPr>
          <p:cNvSpPr>
            <a:spLocks noGrp="1"/>
          </p:cNvSpPr>
          <p:nvPr>
            <p:ph idx="1"/>
          </p:nvPr>
        </p:nvSpPr>
        <p:spPr>
          <a:xfrm>
            <a:off x="2617366" y="1167599"/>
            <a:ext cx="7558480" cy="4351338"/>
          </a:xfrm>
        </p:spPr>
        <p:txBody>
          <a:bodyPr>
            <a:normAutofit/>
          </a:bodyPr>
          <a:lstStyle/>
          <a:p>
            <a:pPr marL="0" indent="0">
              <a:buNone/>
            </a:pPr>
            <a:r>
              <a:rPr lang="es-PE" dirty="0"/>
              <a:t>Los sonidos que aparecen en este audio son:</a:t>
            </a:r>
          </a:p>
          <a:p>
            <a:pPr marL="457200" lvl="1" indent="0">
              <a:buNone/>
            </a:pPr>
            <a:r>
              <a:rPr lang="es-PE" sz="2800" dirty="0"/>
              <a:t>		Ranas croando</a:t>
            </a:r>
          </a:p>
          <a:p>
            <a:pPr marL="457200" lvl="1" indent="0">
              <a:buNone/>
            </a:pPr>
            <a:r>
              <a:rPr lang="es-PE" sz="2800" dirty="0"/>
              <a:t>		Grillos cantando </a:t>
            </a:r>
          </a:p>
          <a:p>
            <a:pPr marL="457200" lvl="1" indent="0">
              <a:buNone/>
            </a:pPr>
            <a:r>
              <a:rPr lang="es-PE" sz="2800" dirty="0"/>
              <a:t>		Bebé llorando</a:t>
            </a:r>
          </a:p>
          <a:p>
            <a:pPr marL="457200" lvl="1" indent="0">
              <a:buNone/>
            </a:pPr>
            <a:r>
              <a:rPr lang="es-PE" sz="2800" dirty="0"/>
              <a:t>		Pájaros trinando</a:t>
            </a:r>
          </a:p>
          <a:p>
            <a:pPr marL="457200" lvl="1" indent="0">
              <a:buNone/>
            </a:pPr>
            <a:r>
              <a:rPr lang="es-PE" sz="2800" dirty="0"/>
              <a:t>		</a:t>
            </a:r>
            <a:r>
              <a:rPr lang="es-PE" sz="2800" dirty="0" err="1"/>
              <a:t>Mototaxis</a:t>
            </a:r>
            <a:r>
              <a:rPr lang="es-PE" sz="2800" dirty="0"/>
              <a:t> trabajando</a:t>
            </a:r>
          </a:p>
          <a:p>
            <a:pPr marL="457200" lvl="1" indent="0">
              <a:buNone/>
            </a:pPr>
            <a:r>
              <a:rPr lang="es-PE" sz="2800" dirty="0"/>
              <a:t>		Pisadas en el barro</a:t>
            </a:r>
          </a:p>
        </p:txBody>
      </p:sp>
    </p:spTree>
    <p:extLst>
      <p:ext uri="{BB962C8B-B14F-4D97-AF65-F5344CB8AC3E}">
        <p14:creationId xmlns:p14="http://schemas.microsoft.com/office/powerpoint/2010/main" val="2826635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8A6DE05-E7B2-426A-819C-12510EB3B631}"/>
              </a:ext>
            </a:extLst>
          </p:cNvPr>
          <p:cNvSpPr>
            <a:spLocks noGrp="1"/>
          </p:cNvSpPr>
          <p:nvPr>
            <p:ph idx="1"/>
          </p:nvPr>
        </p:nvSpPr>
        <p:spPr>
          <a:xfrm>
            <a:off x="838200" y="1468073"/>
            <a:ext cx="10515600" cy="4708890"/>
          </a:xfrm>
        </p:spPr>
        <p:txBody>
          <a:bodyPr/>
          <a:lstStyle/>
          <a:p>
            <a:pPr algn="just"/>
            <a:r>
              <a:rPr lang="es-PE" dirty="0"/>
              <a:t>Estos sonidos son en su mayoría sonidos de animales que viven libres y provocan una sensación de libertad.  Este acercamiento a la naturaleza a través del oído es una grata experiencia. </a:t>
            </a:r>
          </a:p>
          <a:p>
            <a:pPr algn="just"/>
            <a:endParaRPr lang="es-PE" dirty="0"/>
          </a:p>
          <a:p>
            <a:pPr algn="just"/>
            <a:r>
              <a:rPr lang="es-PE" dirty="0"/>
              <a:t>Toda mi infancia la he vivido en la selva del Perú y escuchar estos sonidos me hace recordar momentos muy agradables.</a:t>
            </a:r>
          </a:p>
          <a:p>
            <a:pPr algn="just"/>
            <a:endParaRPr lang="es-PE" dirty="0"/>
          </a:p>
          <a:p>
            <a:pPr algn="just"/>
            <a:r>
              <a:rPr lang="es-PE" dirty="0"/>
              <a:t>El entorno sonoro es el de un atardecer en la selva al inicio de la temporada de lluvias.</a:t>
            </a:r>
          </a:p>
          <a:p>
            <a:endParaRPr lang="es-PE" dirty="0"/>
          </a:p>
        </p:txBody>
      </p:sp>
    </p:spTree>
    <p:extLst>
      <p:ext uri="{BB962C8B-B14F-4D97-AF65-F5344CB8AC3E}">
        <p14:creationId xmlns:p14="http://schemas.microsoft.com/office/powerpoint/2010/main" val="3480691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4614A90-F330-4F32-A473-B9AC60CD3D3C}"/>
              </a:ext>
            </a:extLst>
          </p:cNvPr>
          <p:cNvSpPr>
            <a:spLocks noGrp="1"/>
          </p:cNvSpPr>
          <p:nvPr>
            <p:ph idx="1"/>
          </p:nvPr>
        </p:nvSpPr>
        <p:spPr>
          <a:xfrm>
            <a:off x="838200" y="1129339"/>
            <a:ext cx="10515600" cy="4717788"/>
          </a:xfrm>
        </p:spPr>
        <p:txBody>
          <a:bodyPr>
            <a:normAutofit fontScale="85000" lnSpcReduction="10000"/>
          </a:bodyPr>
          <a:lstStyle/>
          <a:p>
            <a:pPr algn="just"/>
            <a:r>
              <a:rPr lang="es-PE" dirty="0"/>
              <a:t>La búsqueda de Juan me ha llevado a transitar por diversos lugares con sonidos muy diferentes.</a:t>
            </a:r>
          </a:p>
          <a:p>
            <a:pPr algn="just"/>
            <a:endParaRPr lang="es-PE" dirty="0"/>
          </a:p>
          <a:p>
            <a:pPr algn="just"/>
            <a:r>
              <a:rPr lang="es-PE" dirty="0"/>
              <a:t>He viajado primero por avión a Pucallpa. Los ruidos del aeropuerto no representaron ninguna novedad para mí. Los sonidos del transporte público fluvial entre Pucallpa y Contamana daban cuenta de un paisaje sonoro distinto: ruidos del motor, de los </a:t>
            </a:r>
            <a:r>
              <a:rPr lang="es-PE" dirty="0" err="1"/>
              <a:t>mototaxis</a:t>
            </a:r>
            <a:r>
              <a:rPr lang="es-PE" dirty="0"/>
              <a:t>, vendedores ambulantes de comida, etc.</a:t>
            </a:r>
          </a:p>
          <a:p>
            <a:pPr algn="just"/>
            <a:endParaRPr lang="es-PE" dirty="0"/>
          </a:p>
          <a:p>
            <a:pPr algn="just"/>
            <a:r>
              <a:rPr lang="es-PE" dirty="0"/>
              <a:t>Sin embargo, cuando caminé por el lugar donde grabé (en un barrio de Contamana),  la situación era más de calma y sosiego. Los ruidos de los animales acompañan a las personas  en momentos difíciles. Pude imaginar a las ranas y grillos </a:t>
            </a:r>
            <a:r>
              <a:rPr lang="es-PE" dirty="0" err="1"/>
              <a:t>flanqueandome</a:t>
            </a:r>
            <a:r>
              <a:rPr lang="es-PE" dirty="0"/>
              <a:t> y dándole vida a mi recorrido. Las aves estaban ya en sus últimos vuelos. A pesar que el camino estaba lleno de barro tener los sonidos de la naturaleza tan vívidos hizo que el recorrido sea más interesante.</a:t>
            </a:r>
          </a:p>
        </p:txBody>
      </p:sp>
    </p:spTree>
    <p:extLst>
      <p:ext uri="{BB962C8B-B14F-4D97-AF65-F5344CB8AC3E}">
        <p14:creationId xmlns:p14="http://schemas.microsoft.com/office/powerpoint/2010/main" val="4540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2D554FA-9AA5-4134-8CF8-2E6A57ACFB70}"/>
              </a:ext>
            </a:extLst>
          </p:cNvPr>
          <p:cNvSpPr>
            <a:spLocks noGrp="1"/>
          </p:cNvSpPr>
          <p:nvPr>
            <p:ph idx="1"/>
          </p:nvPr>
        </p:nvSpPr>
        <p:spPr>
          <a:xfrm>
            <a:off x="838200" y="1140903"/>
            <a:ext cx="10515600" cy="5036060"/>
          </a:xfrm>
        </p:spPr>
        <p:txBody>
          <a:bodyPr/>
          <a:lstStyle/>
          <a:p>
            <a:pPr algn="just"/>
            <a:r>
              <a:rPr lang="es-PE" dirty="0"/>
              <a:t>Muchas veces privilegiamos lo visual antes que lo sonoro. El ejercicio de grabar sonidos ha sido para mí muy novedoso porque usualmente antes he registrado los momentos importantes solo en fotografía y video.</a:t>
            </a:r>
          </a:p>
          <a:p>
            <a:pPr algn="just"/>
            <a:r>
              <a:rPr lang="es-PE" dirty="0"/>
              <a:t>El hecho de tener un registro sonoro hace que nos concentremos en la audición más que en la visión y esto puede enriquecer mucho la etnografía. Es muy importante darnos cuenta de las cosas que la vista no “ve” a través de otros sentidos. </a:t>
            </a:r>
          </a:p>
          <a:p>
            <a:pPr algn="just"/>
            <a:r>
              <a:rPr lang="es-PE" dirty="0"/>
              <a:t>Además de ayudarnos a interpretar mejor los fenómenos de nuestro interés también estamos creando un recuerdo (el </a:t>
            </a:r>
            <a:r>
              <a:rPr lang="es-PE"/>
              <a:t>registro sonoro) </a:t>
            </a:r>
            <a:r>
              <a:rPr lang="es-PE" dirty="0"/>
              <a:t>para el futuro. </a:t>
            </a:r>
          </a:p>
        </p:txBody>
      </p:sp>
    </p:spTree>
    <p:extLst>
      <p:ext uri="{BB962C8B-B14F-4D97-AF65-F5344CB8AC3E}">
        <p14:creationId xmlns:p14="http://schemas.microsoft.com/office/powerpoint/2010/main" val="7205501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431</Words>
  <Application>Microsoft Office PowerPoint</Application>
  <PresentationFormat>Panorámica</PresentationFormat>
  <Paragraphs>27</Paragraphs>
  <Slides>6</Slides>
  <Notes>0</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6</vt:i4>
      </vt:variant>
    </vt:vector>
  </HeadingPairs>
  <TitlesOfParts>
    <vt:vector size="10" baseType="lpstr">
      <vt:lpstr>Arial</vt:lpstr>
      <vt:lpstr>Calibri</vt:lpstr>
      <vt:lpstr>Calibri Light</vt:lpstr>
      <vt:lpstr>Tema de Office</vt:lpstr>
      <vt:lpstr>Buscando a Juan en Contamana</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Isaac Alva</dc:creator>
  <cp:lastModifiedBy>Isaac Alva</cp:lastModifiedBy>
  <cp:revision>12</cp:revision>
  <dcterms:created xsi:type="dcterms:W3CDTF">2017-11-10T02:18:15Z</dcterms:created>
  <dcterms:modified xsi:type="dcterms:W3CDTF">2017-11-10T04:18:47Z</dcterms:modified>
</cp:coreProperties>
</file>