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17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7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040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41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773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96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1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283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805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009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819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036A-15B2-4989-A0B5-CA00BFC78920}" type="datetimeFigureOut">
              <a:rPr lang="es-PE" smtClean="0"/>
              <a:t>31/12/2020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A163-001F-44B0-8629-8BC3E7C123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38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842652" y="0"/>
            <a:ext cx="9028548" cy="6858000"/>
            <a:chOff x="1842652" y="96982"/>
            <a:chExt cx="8778703" cy="676101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/>
            <a:srcRect l="29449" t="14015" r="29023" b="14014"/>
            <a:stretch/>
          </p:blipFill>
          <p:spPr>
            <a:xfrm>
              <a:off x="1842652" y="96982"/>
              <a:ext cx="8778703" cy="676101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/>
            <a:srcRect l="27689" t="11657" r="27132" b="10566"/>
            <a:stretch/>
          </p:blipFill>
          <p:spPr>
            <a:xfrm>
              <a:off x="3744686" y="1132113"/>
              <a:ext cx="5258884" cy="365760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35139" t="10606" r="34939" b="9911"/>
            <a:stretch/>
          </p:blipFill>
          <p:spPr>
            <a:xfrm>
              <a:off x="7953829" y="1132114"/>
              <a:ext cx="1049741" cy="124823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2"/>
            <a:srcRect l="29885" t="23721" r="61689" b="62220"/>
            <a:stretch/>
          </p:blipFill>
          <p:spPr>
            <a:xfrm flipH="1">
              <a:off x="2830284" y="870858"/>
              <a:ext cx="2177143" cy="13208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/>
            <a:srcRect l="34911" t="33918" r="63077" b="58665"/>
            <a:stretch/>
          </p:blipFill>
          <p:spPr>
            <a:xfrm flipH="1">
              <a:off x="3468913" y="2162628"/>
              <a:ext cx="449940" cy="802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Computer</dc:creator>
  <cp:lastModifiedBy>Computer</cp:lastModifiedBy>
  <cp:revision>3</cp:revision>
  <dcterms:created xsi:type="dcterms:W3CDTF">2020-12-31T17:10:59Z</dcterms:created>
  <dcterms:modified xsi:type="dcterms:W3CDTF">2020-12-31T17:31:12Z</dcterms:modified>
</cp:coreProperties>
</file>