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BC11-B085-41B0-AA11-584C9D25CE45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6E62-0FFE-435C-AF2E-BE00D4C0AC1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5B12-020D-4E16-A8AC-AB9387346509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89B4-F207-4CE5-9E42-6B8FE98065C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80FA-027E-48AF-A4E9-0537AB9ECA06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98D2-E708-4FEF-AA26-04442949241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A47C-946D-4E08-AC3D-BEBDB2A25B3C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50A2-2B87-4889-AA86-DC2E693C71E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8DD7-1B0D-4372-9D92-6B0B1F7C4460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3425-0C84-44DA-8E84-392762EF84A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3143-E364-4BF2-8377-F8DF69345A3D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715C-15A5-4BE4-95C1-9C785F76282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BAA9-53A4-4F7D-A1C4-1A45DBEA4190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14EE-4132-4560-8881-3476C0D955B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2D10-1CEE-44F6-B93D-BA58B38551AD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9427-5B52-43E3-A21B-2AA95204E91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3E38-2541-44E9-AE92-EB62A1D0D971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D19C-C3D5-4999-998B-887648F0AD9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CB64-065D-4F3B-8CC7-5BBFA5C8DA52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2AC7-0F34-4A1E-8DF2-E6BE5AC95FF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B85A-B453-4C01-A9D3-F6140AE418F8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40E6-84E6-4046-BEBB-A8EC77B2EA4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 bright="-3000" contrast="6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42B48-DC8D-4A50-95C3-5C8BC5F31667}" type="datetimeFigureOut">
              <a:rPr lang="es-PE"/>
              <a:pPr>
                <a:defRPr/>
              </a:pPr>
              <a:t>06/08/2018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FF1A1-9281-4E7B-AC74-6B51ADD3755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6500834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3400" b="1" i="1" u="sng" dirty="0" smtClean="0"/>
              <a:t>Letanías por la justicia </a:t>
            </a:r>
            <a:r>
              <a:rPr lang="es-PE" sz="3400" b="1" i="1" u="sng" dirty="0" smtClean="0"/>
              <a:t>incorrupta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1600" b="1" i="1" dirty="0" smtClean="0">
                <a:ea typeface="Calibri" pitchFamily="34" charset="0"/>
                <a:cs typeface="Times New Roman" pitchFamily="18" charset="0"/>
              </a:rPr>
              <a:t>Por David Quispe Juez Superior</a:t>
            </a:r>
            <a:endParaRPr lang="es-PE" sz="3400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Justicia! 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anhelo de todos los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pueblos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y de todas las épocas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de mujeres y hombres 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de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buena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voluntad: únenos 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plural!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Comprende la diversidad de los pueblos 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sin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renunciar a la verdad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imperecedera!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hazte presente 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en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el mundo en que vivimos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Justicia consciente!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selecciona a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sabios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y justos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pura!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avergüenza todo favor y todo cohecho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institucional!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hazte presente en todos nuestros jueces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sabia!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que comprendamos la docta ignorancia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hermana del </a:t>
            </a: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respeto!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que miremos al rostro a todo justiciable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¡Justicia oportuna!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>
                <a:ea typeface="Calibri" pitchFamily="34" charset="0"/>
                <a:cs typeface="Times New Roman" pitchFamily="18" charset="0"/>
              </a:rPr>
              <a:t>que nunca llegues tarde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responsable!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que reservemos la convicción al momento debido</a:t>
            </a:r>
            <a:endParaRPr lang="es-PE" b="1" i="1" dirty="0" smtClean="0"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571500"/>
            <a:ext cx="4038600" cy="5643582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</a:t>
            </a:r>
            <a:r>
              <a:rPr lang="es-PE" b="1" i="1" dirty="0" err="1" smtClean="0"/>
              <a:t>Urpay</a:t>
            </a:r>
            <a:r>
              <a:rPr lang="es-PE" b="1" i="1" dirty="0" smtClean="0"/>
              <a:t> </a:t>
            </a:r>
            <a:r>
              <a:rPr lang="es-PE" b="1" i="1" dirty="0" err="1" smtClean="0"/>
              <a:t>Huachac</a:t>
            </a:r>
            <a:r>
              <a:rPr lang="es-PE" b="1" i="1" dirty="0" smtClean="0"/>
              <a:t>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despioja todo abuso del derecho 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y </a:t>
            </a:r>
            <a:r>
              <a:rPr lang="es-PE" b="1" i="1" dirty="0" smtClean="0"/>
              <a:t>toda arbitrariedad del Estado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</a:t>
            </a:r>
            <a:r>
              <a:rPr lang="es-PE" b="1" i="1" dirty="0" smtClean="0"/>
              <a:t>hermana de la </a:t>
            </a:r>
            <a:r>
              <a:rPr lang="es-PE" b="1" i="1" dirty="0" smtClean="0"/>
              <a:t>verdad!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pon a la luz </a:t>
            </a:r>
            <a:r>
              <a:rPr lang="es-PE" b="1" i="1" dirty="0" smtClean="0"/>
              <a:t>las </a:t>
            </a:r>
            <a:r>
              <a:rPr lang="es-PE" b="1" i="1" dirty="0" smtClean="0"/>
              <a:t>mentiras del crimen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</a:t>
            </a:r>
            <a:r>
              <a:rPr lang="es-PE" b="1" i="1" dirty="0" smtClean="0"/>
              <a:t>hermana del </a:t>
            </a:r>
            <a:r>
              <a:rPr lang="es-PE" b="1" i="1" dirty="0" smtClean="0"/>
              <a:t>amor!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Ilumina toda comprensión antes de juzgar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</a:t>
            </a:r>
            <a:r>
              <a:rPr lang="es-PE" b="1" i="1" dirty="0" smtClean="0"/>
              <a:t>frágil y </a:t>
            </a:r>
            <a:r>
              <a:rPr lang="es-PE" b="1" i="1" dirty="0" smtClean="0"/>
              <a:t>poderosa!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pisa al dragón de la corrupción y de la mafia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profética!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que rechacemos toda limitación burocrática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humilde!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humilla todo orgullo del corrupto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mística!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que seamos </a:t>
            </a:r>
            <a:r>
              <a:rPr lang="es-PE" b="1" i="1" dirty="0" smtClean="0"/>
              <a:t>célula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en </a:t>
            </a:r>
            <a:r>
              <a:rPr lang="es-PE" b="1" i="1" dirty="0" smtClean="0"/>
              <a:t>la planta de tus pies 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que pisa </a:t>
            </a:r>
            <a:r>
              <a:rPr lang="es-PE" b="1" i="1" dirty="0" smtClean="0"/>
              <a:t>al </a:t>
            </a:r>
            <a:r>
              <a:rPr lang="es-PE" b="1" i="1" dirty="0" smtClean="0"/>
              <a:t>dragón mafioso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democrática!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extiende la practica de la deliberación gozosa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incorrupta!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desnuda al corrupto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efectiva!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haz que pague todas las deudas de su crimen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victoriosa!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err="1" smtClean="0"/>
              <a:t>dános</a:t>
            </a:r>
            <a:r>
              <a:rPr lang="es-PE" b="1" i="1" dirty="0" smtClean="0"/>
              <a:t> </a:t>
            </a:r>
            <a:r>
              <a:rPr lang="es-PE" b="1" i="1" dirty="0" smtClean="0"/>
              <a:t>tu victoria hasta descubrir la misericordia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¡Justicia gloriosa!</a:t>
            </a:r>
            <a:endParaRPr lang="es-PE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b="1" i="1" dirty="0" smtClean="0"/>
              <a:t>canta misericordia incluyendo a todo hermano arrepentido.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278</Words>
  <Application>Microsoft Office PowerPoint</Application>
  <PresentationFormat>Presentación en pantalla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pjudicial</dc:creator>
  <cp:lastModifiedBy>pjudicial</cp:lastModifiedBy>
  <cp:revision>16</cp:revision>
  <dcterms:created xsi:type="dcterms:W3CDTF">2018-08-03T07:31:43Z</dcterms:created>
  <dcterms:modified xsi:type="dcterms:W3CDTF">2018-08-06T13:39:21Z</dcterms:modified>
</cp:coreProperties>
</file>