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314" r:id="rId2"/>
    <p:sldId id="315" r:id="rId3"/>
    <p:sldId id="319" r:id="rId4"/>
    <p:sldId id="262" r:id="rId5"/>
    <p:sldId id="256" r:id="rId6"/>
    <p:sldId id="294" r:id="rId7"/>
    <p:sldId id="316" r:id="rId8"/>
    <p:sldId id="290" r:id="rId9"/>
    <p:sldId id="317" r:id="rId10"/>
    <p:sldId id="313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8D73B0-74A2-416A-9293-C954CF72DC3C}">
  <a:tblStyle styleId="{318D73B0-74A2-416A-9293-C954CF72DC3C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752" y="-3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DF2B3-A883-4E15-BE4A-05DE120FED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AEFAF72-8640-41D0-8D22-F21C8E3B7A84}">
      <dgm:prSet phldrT="[Texto]" custT="1"/>
      <dgm:spPr/>
      <dgm:t>
        <a:bodyPr/>
        <a:lstStyle/>
        <a:p>
          <a:r>
            <a:rPr lang="es-PE" sz="2400" b="1" dirty="0" smtClean="0">
              <a:latin typeface="Sniglet" charset="0"/>
            </a:rPr>
            <a:t>Reservas</a:t>
          </a:r>
          <a:endParaRPr lang="es-PE" sz="2400" b="1" dirty="0">
            <a:latin typeface="Sniglet" charset="0"/>
          </a:endParaRPr>
        </a:p>
      </dgm:t>
    </dgm:pt>
    <dgm:pt modelId="{261DA128-459A-4C90-BAAF-80BFDA5914D1}" type="parTrans" cxnId="{969A25E2-BDEE-40F3-80C5-696E97393DB1}">
      <dgm:prSet/>
      <dgm:spPr/>
      <dgm:t>
        <a:bodyPr/>
        <a:lstStyle/>
        <a:p>
          <a:endParaRPr lang="es-PE" sz="1600">
            <a:latin typeface="Sniglet" charset="0"/>
          </a:endParaRPr>
        </a:p>
      </dgm:t>
    </dgm:pt>
    <dgm:pt modelId="{A80C2D7E-0E1D-4493-ABA3-EC4C8A4F7798}" type="sibTrans" cxnId="{969A25E2-BDEE-40F3-80C5-696E97393DB1}">
      <dgm:prSet/>
      <dgm:spPr/>
      <dgm:t>
        <a:bodyPr/>
        <a:lstStyle/>
        <a:p>
          <a:endParaRPr lang="es-PE" sz="1600">
            <a:latin typeface="Sniglet" charset="0"/>
          </a:endParaRPr>
        </a:p>
      </dgm:t>
    </dgm:pt>
    <dgm:pt modelId="{492B4BF1-BFEE-4957-8099-083BE8FF8913}">
      <dgm:prSet phldrT="[Texto]" custT="1"/>
      <dgm:spPr/>
      <dgm:t>
        <a:bodyPr/>
        <a:lstStyle/>
        <a:p>
          <a:r>
            <a:rPr lang="es-PE" sz="2400" b="1" dirty="0" smtClean="0">
              <a:latin typeface="Sniglet" charset="0"/>
            </a:rPr>
            <a:t>Pago directo</a:t>
          </a:r>
          <a:endParaRPr lang="es-PE" sz="2400" b="1" dirty="0">
            <a:latin typeface="Sniglet" charset="0"/>
          </a:endParaRPr>
        </a:p>
      </dgm:t>
    </dgm:pt>
    <dgm:pt modelId="{C1F038FC-F18E-4B5D-9827-78AD14B6E1B1}" type="parTrans" cxnId="{85A8BC3E-02A7-43A3-81CB-8A08C69928E8}">
      <dgm:prSet/>
      <dgm:spPr/>
      <dgm:t>
        <a:bodyPr/>
        <a:lstStyle/>
        <a:p>
          <a:endParaRPr lang="es-PE" sz="1600">
            <a:latin typeface="Sniglet" charset="0"/>
          </a:endParaRPr>
        </a:p>
      </dgm:t>
    </dgm:pt>
    <dgm:pt modelId="{6ADEE81A-F3B6-40D1-BD08-419DA3BA9007}" type="sibTrans" cxnId="{85A8BC3E-02A7-43A3-81CB-8A08C69928E8}">
      <dgm:prSet/>
      <dgm:spPr/>
      <dgm:t>
        <a:bodyPr/>
        <a:lstStyle/>
        <a:p>
          <a:endParaRPr lang="es-PE" sz="1600">
            <a:latin typeface="Sniglet" charset="0"/>
          </a:endParaRPr>
        </a:p>
      </dgm:t>
    </dgm:pt>
    <dgm:pt modelId="{5BB1BC1D-8A72-4A9A-9F22-DF4D2338D578}">
      <dgm:prSet phldrT="[Texto]" custT="1"/>
      <dgm:spPr/>
      <dgm:t>
        <a:bodyPr/>
        <a:lstStyle/>
        <a:p>
          <a:r>
            <a:rPr lang="es-PE" sz="2400" b="1" dirty="0" smtClean="0">
              <a:latin typeface="Sniglet" charset="0"/>
            </a:rPr>
            <a:t>Delivery de snacks</a:t>
          </a:r>
          <a:endParaRPr lang="es-PE" sz="2400" b="1" dirty="0">
            <a:latin typeface="Sniglet" charset="0"/>
          </a:endParaRPr>
        </a:p>
      </dgm:t>
    </dgm:pt>
    <dgm:pt modelId="{B42B7E3D-AC65-4792-AC0E-FAD01768D42E}" type="parTrans" cxnId="{908A0DBD-C5B5-494E-A2DA-53E0D07378AD}">
      <dgm:prSet/>
      <dgm:spPr/>
      <dgm:t>
        <a:bodyPr/>
        <a:lstStyle/>
        <a:p>
          <a:endParaRPr lang="es-PE" sz="1600">
            <a:latin typeface="Sniglet" charset="0"/>
          </a:endParaRPr>
        </a:p>
      </dgm:t>
    </dgm:pt>
    <dgm:pt modelId="{DE3304E7-002A-4C84-A121-9C7AA260B342}" type="sibTrans" cxnId="{908A0DBD-C5B5-494E-A2DA-53E0D07378AD}">
      <dgm:prSet/>
      <dgm:spPr/>
      <dgm:t>
        <a:bodyPr/>
        <a:lstStyle/>
        <a:p>
          <a:endParaRPr lang="es-PE" sz="1600">
            <a:latin typeface="Sniglet" charset="0"/>
          </a:endParaRPr>
        </a:p>
      </dgm:t>
    </dgm:pt>
    <dgm:pt modelId="{C047A48C-0B85-443A-80CE-C49DDB414EDF}">
      <dgm:prSet phldrT="[Texto]" custT="1"/>
      <dgm:spPr/>
      <dgm:t>
        <a:bodyPr/>
        <a:lstStyle/>
        <a:p>
          <a:r>
            <a:rPr lang="es-PE" sz="2800" b="1" dirty="0" smtClean="0">
              <a:latin typeface="Sniglet" charset="0"/>
            </a:rPr>
            <a:t>Conectividad</a:t>
          </a:r>
          <a:endParaRPr lang="es-PE" sz="2800" b="1" dirty="0">
            <a:latin typeface="Sniglet" charset="0"/>
          </a:endParaRPr>
        </a:p>
      </dgm:t>
    </dgm:pt>
    <dgm:pt modelId="{16422AAD-36F1-411F-9CF5-1F215F2F144B}" type="parTrans" cxnId="{CFEB8C7A-96B8-4276-ACF5-E5899C9F8C3B}">
      <dgm:prSet/>
      <dgm:spPr/>
      <dgm:t>
        <a:bodyPr/>
        <a:lstStyle/>
        <a:p>
          <a:endParaRPr lang="es-PE" sz="1600">
            <a:latin typeface="Sniglet" charset="0"/>
          </a:endParaRPr>
        </a:p>
      </dgm:t>
    </dgm:pt>
    <dgm:pt modelId="{80DCF54C-D166-4CE3-A226-E9ABE1D14A23}" type="sibTrans" cxnId="{CFEB8C7A-96B8-4276-ACF5-E5899C9F8C3B}">
      <dgm:prSet/>
      <dgm:spPr/>
      <dgm:t>
        <a:bodyPr/>
        <a:lstStyle/>
        <a:p>
          <a:endParaRPr lang="es-PE" sz="1600">
            <a:latin typeface="Sniglet" charset="0"/>
          </a:endParaRPr>
        </a:p>
      </dgm:t>
    </dgm:pt>
    <dgm:pt modelId="{4D03D1B9-9D91-4C28-9434-2B0122A54AA4}" type="pres">
      <dgm:prSet presAssocID="{973DF2B3-A883-4E15-BE4A-05DE120FED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0A67368-61E5-454E-81B7-4A60C2CD743A}" type="pres">
      <dgm:prSet presAssocID="{FAEFAF72-8640-41D0-8D22-F21C8E3B7A8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B80D66F-F6DC-4409-B8CC-4ECAF2532BF1}" type="pres">
      <dgm:prSet presAssocID="{A80C2D7E-0E1D-4493-ABA3-EC4C8A4F7798}" presName="sibTrans" presStyleCnt="0"/>
      <dgm:spPr/>
    </dgm:pt>
    <dgm:pt modelId="{019E2155-C2C2-48CE-9690-FEC8F2A59571}" type="pres">
      <dgm:prSet presAssocID="{492B4BF1-BFEE-4957-8099-083BE8FF891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4AE93C4-2CC1-4302-88C7-855062704A80}" type="pres">
      <dgm:prSet presAssocID="{6ADEE81A-F3B6-40D1-BD08-419DA3BA9007}" presName="sibTrans" presStyleCnt="0"/>
      <dgm:spPr/>
    </dgm:pt>
    <dgm:pt modelId="{C8313A05-2C2F-433D-BE28-D90F68F2DF25}" type="pres">
      <dgm:prSet presAssocID="{5BB1BC1D-8A72-4A9A-9F22-DF4D2338D57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508999E-92B6-4121-A6E2-87B51A678BF5}" type="pres">
      <dgm:prSet presAssocID="{DE3304E7-002A-4C84-A121-9C7AA260B342}" presName="sibTrans" presStyleCnt="0"/>
      <dgm:spPr/>
    </dgm:pt>
    <dgm:pt modelId="{511B85DB-F0CE-49B8-9AEE-E868A5EEDE93}" type="pres">
      <dgm:prSet presAssocID="{C047A48C-0B85-443A-80CE-C49DDB414EDF}" presName="node" presStyleLbl="node1" presStyleIdx="3" presStyleCnt="4" custScaleX="13830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64346D5-6A32-4EA3-B24A-94942129E8F2}" type="presOf" srcId="{FAEFAF72-8640-41D0-8D22-F21C8E3B7A84}" destId="{B0A67368-61E5-454E-81B7-4A60C2CD743A}" srcOrd="0" destOrd="0" presId="urn:microsoft.com/office/officeart/2005/8/layout/default"/>
    <dgm:cxn modelId="{D15C7D1A-2D7A-4B8D-A8D0-49BFC75EA82A}" type="presOf" srcId="{492B4BF1-BFEE-4957-8099-083BE8FF8913}" destId="{019E2155-C2C2-48CE-9690-FEC8F2A59571}" srcOrd="0" destOrd="0" presId="urn:microsoft.com/office/officeart/2005/8/layout/default"/>
    <dgm:cxn modelId="{168260D5-96C5-401A-B0EA-00B8C0DF1DFD}" type="presOf" srcId="{973DF2B3-A883-4E15-BE4A-05DE120FEDC1}" destId="{4D03D1B9-9D91-4C28-9434-2B0122A54AA4}" srcOrd="0" destOrd="0" presId="urn:microsoft.com/office/officeart/2005/8/layout/default"/>
    <dgm:cxn modelId="{F41BF31F-8FA4-4A53-A0AD-4E6F40D74D78}" type="presOf" srcId="{C047A48C-0B85-443A-80CE-C49DDB414EDF}" destId="{511B85DB-F0CE-49B8-9AEE-E868A5EEDE93}" srcOrd="0" destOrd="0" presId="urn:microsoft.com/office/officeart/2005/8/layout/default"/>
    <dgm:cxn modelId="{85A8BC3E-02A7-43A3-81CB-8A08C69928E8}" srcId="{973DF2B3-A883-4E15-BE4A-05DE120FEDC1}" destId="{492B4BF1-BFEE-4957-8099-083BE8FF8913}" srcOrd="1" destOrd="0" parTransId="{C1F038FC-F18E-4B5D-9827-78AD14B6E1B1}" sibTransId="{6ADEE81A-F3B6-40D1-BD08-419DA3BA9007}"/>
    <dgm:cxn modelId="{668F7F5F-8C79-4C14-9BFE-614ACAE0AEFA}" type="presOf" srcId="{5BB1BC1D-8A72-4A9A-9F22-DF4D2338D578}" destId="{C8313A05-2C2F-433D-BE28-D90F68F2DF25}" srcOrd="0" destOrd="0" presId="urn:microsoft.com/office/officeart/2005/8/layout/default"/>
    <dgm:cxn modelId="{CFEB8C7A-96B8-4276-ACF5-E5899C9F8C3B}" srcId="{973DF2B3-A883-4E15-BE4A-05DE120FEDC1}" destId="{C047A48C-0B85-443A-80CE-C49DDB414EDF}" srcOrd="3" destOrd="0" parTransId="{16422AAD-36F1-411F-9CF5-1F215F2F144B}" sibTransId="{80DCF54C-D166-4CE3-A226-E9ABE1D14A23}"/>
    <dgm:cxn modelId="{908A0DBD-C5B5-494E-A2DA-53E0D07378AD}" srcId="{973DF2B3-A883-4E15-BE4A-05DE120FEDC1}" destId="{5BB1BC1D-8A72-4A9A-9F22-DF4D2338D578}" srcOrd="2" destOrd="0" parTransId="{B42B7E3D-AC65-4792-AC0E-FAD01768D42E}" sibTransId="{DE3304E7-002A-4C84-A121-9C7AA260B342}"/>
    <dgm:cxn modelId="{969A25E2-BDEE-40F3-80C5-696E97393DB1}" srcId="{973DF2B3-A883-4E15-BE4A-05DE120FEDC1}" destId="{FAEFAF72-8640-41D0-8D22-F21C8E3B7A84}" srcOrd="0" destOrd="0" parTransId="{261DA128-459A-4C90-BAAF-80BFDA5914D1}" sibTransId="{A80C2D7E-0E1D-4493-ABA3-EC4C8A4F7798}"/>
    <dgm:cxn modelId="{1F8554AD-004D-473D-88C2-BAF55D2D7AF1}" type="presParOf" srcId="{4D03D1B9-9D91-4C28-9434-2B0122A54AA4}" destId="{B0A67368-61E5-454E-81B7-4A60C2CD743A}" srcOrd="0" destOrd="0" presId="urn:microsoft.com/office/officeart/2005/8/layout/default"/>
    <dgm:cxn modelId="{C75DA70D-A5BA-4825-8F85-DBCC1976E2DE}" type="presParOf" srcId="{4D03D1B9-9D91-4C28-9434-2B0122A54AA4}" destId="{2B80D66F-F6DC-4409-B8CC-4ECAF2532BF1}" srcOrd="1" destOrd="0" presId="urn:microsoft.com/office/officeart/2005/8/layout/default"/>
    <dgm:cxn modelId="{AC275370-FFD1-4A3E-AA62-0D6D0C4CC0CF}" type="presParOf" srcId="{4D03D1B9-9D91-4C28-9434-2B0122A54AA4}" destId="{019E2155-C2C2-48CE-9690-FEC8F2A59571}" srcOrd="2" destOrd="0" presId="urn:microsoft.com/office/officeart/2005/8/layout/default"/>
    <dgm:cxn modelId="{342FFEA9-15D8-4A94-B0C5-B92ADFDDB825}" type="presParOf" srcId="{4D03D1B9-9D91-4C28-9434-2B0122A54AA4}" destId="{D4AE93C4-2CC1-4302-88C7-855062704A80}" srcOrd="3" destOrd="0" presId="urn:microsoft.com/office/officeart/2005/8/layout/default"/>
    <dgm:cxn modelId="{D1DC6BA6-CD35-4E26-BE13-6CC250FF9643}" type="presParOf" srcId="{4D03D1B9-9D91-4C28-9434-2B0122A54AA4}" destId="{C8313A05-2C2F-433D-BE28-D90F68F2DF25}" srcOrd="4" destOrd="0" presId="urn:microsoft.com/office/officeart/2005/8/layout/default"/>
    <dgm:cxn modelId="{294FFE45-4602-4086-96F2-FD84CD4FCF75}" type="presParOf" srcId="{4D03D1B9-9D91-4C28-9434-2B0122A54AA4}" destId="{8508999E-92B6-4121-A6E2-87B51A678BF5}" srcOrd="5" destOrd="0" presId="urn:microsoft.com/office/officeart/2005/8/layout/default"/>
    <dgm:cxn modelId="{64816101-74FC-45E2-B433-D96F113CAC10}" type="presParOf" srcId="{4D03D1B9-9D91-4C28-9434-2B0122A54AA4}" destId="{511B85DB-F0CE-49B8-9AEE-E868A5EEDE9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67368-61E5-454E-81B7-4A60C2CD743A}">
      <dsp:nvSpPr>
        <dsp:cNvPr id="0" name=""/>
        <dsp:cNvSpPr/>
      </dsp:nvSpPr>
      <dsp:spPr>
        <a:xfrm>
          <a:off x="359826" y="324481"/>
          <a:ext cx="1867111" cy="112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latin typeface="Sniglet" charset="0"/>
            </a:rPr>
            <a:t>Reservas</a:t>
          </a:r>
          <a:endParaRPr lang="es-PE" sz="2400" b="1" kern="1200" dirty="0">
            <a:latin typeface="Sniglet" charset="0"/>
          </a:endParaRPr>
        </a:p>
      </dsp:txBody>
      <dsp:txXfrm>
        <a:off x="359826" y="324481"/>
        <a:ext cx="1867111" cy="1120266"/>
      </dsp:txXfrm>
    </dsp:sp>
    <dsp:sp modelId="{019E2155-C2C2-48CE-9690-FEC8F2A59571}">
      <dsp:nvSpPr>
        <dsp:cNvPr id="0" name=""/>
        <dsp:cNvSpPr/>
      </dsp:nvSpPr>
      <dsp:spPr>
        <a:xfrm>
          <a:off x="2413649" y="324481"/>
          <a:ext cx="1867111" cy="112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latin typeface="Sniglet" charset="0"/>
            </a:rPr>
            <a:t>Pago directo</a:t>
          </a:r>
          <a:endParaRPr lang="es-PE" sz="2400" b="1" kern="1200" dirty="0">
            <a:latin typeface="Sniglet" charset="0"/>
          </a:endParaRPr>
        </a:p>
      </dsp:txBody>
      <dsp:txXfrm>
        <a:off x="2413649" y="324481"/>
        <a:ext cx="1867111" cy="1120266"/>
      </dsp:txXfrm>
    </dsp:sp>
    <dsp:sp modelId="{C8313A05-2C2F-433D-BE28-D90F68F2DF25}">
      <dsp:nvSpPr>
        <dsp:cNvPr id="0" name=""/>
        <dsp:cNvSpPr/>
      </dsp:nvSpPr>
      <dsp:spPr>
        <a:xfrm>
          <a:off x="2256" y="1631459"/>
          <a:ext cx="1867111" cy="112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latin typeface="Sniglet" charset="0"/>
            </a:rPr>
            <a:t>Delivery de snacks</a:t>
          </a:r>
          <a:endParaRPr lang="es-PE" sz="2400" b="1" kern="1200" dirty="0">
            <a:latin typeface="Sniglet" charset="0"/>
          </a:endParaRPr>
        </a:p>
      </dsp:txBody>
      <dsp:txXfrm>
        <a:off x="2256" y="1631459"/>
        <a:ext cx="1867111" cy="1120266"/>
      </dsp:txXfrm>
    </dsp:sp>
    <dsp:sp modelId="{511B85DB-F0CE-49B8-9AEE-E868A5EEDE93}">
      <dsp:nvSpPr>
        <dsp:cNvPr id="0" name=""/>
        <dsp:cNvSpPr/>
      </dsp:nvSpPr>
      <dsp:spPr>
        <a:xfrm>
          <a:off x="2056078" y="1631459"/>
          <a:ext cx="2582252" cy="112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>
              <a:latin typeface="Sniglet" charset="0"/>
            </a:rPr>
            <a:t>Conectividad</a:t>
          </a:r>
          <a:endParaRPr lang="es-PE" sz="2800" b="1" kern="1200" dirty="0">
            <a:latin typeface="Sniglet" charset="0"/>
          </a:endParaRPr>
        </a:p>
      </dsp:txBody>
      <dsp:txXfrm>
        <a:off x="2056078" y="1631459"/>
        <a:ext cx="2582252" cy="1120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23417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84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16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 b="0"/>
            </a:lvl1pPr>
            <a:lvl2pPr lvl="1">
              <a:spcBef>
                <a:spcPts val="0"/>
              </a:spcBef>
              <a:buSzPct val="100000"/>
              <a:defRPr sz="6000" b="0"/>
            </a:lvl2pPr>
            <a:lvl3pPr lvl="2">
              <a:spcBef>
                <a:spcPts val="0"/>
              </a:spcBef>
              <a:buSzPct val="100000"/>
              <a:defRPr sz="6000" b="0"/>
            </a:lvl3pPr>
            <a:lvl4pPr lvl="3">
              <a:spcBef>
                <a:spcPts val="0"/>
              </a:spcBef>
              <a:buSzPct val="100000"/>
              <a:defRPr sz="6000" b="0"/>
            </a:lvl4pPr>
            <a:lvl5pPr lvl="4">
              <a:spcBef>
                <a:spcPts val="0"/>
              </a:spcBef>
              <a:buSzPct val="100000"/>
              <a:defRPr sz="6000" b="0"/>
            </a:lvl5pPr>
            <a:lvl6pPr lvl="5">
              <a:spcBef>
                <a:spcPts val="0"/>
              </a:spcBef>
              <a:buSzPct val="100000"/>
              <a:defRPr sz="6000" b="0"/>
            </a:lvl6pPr>
            <a:lvl7pPr lvl="6">
              <a:spcBef>
                <a:spcPts val="0"/>
              </a:spcBef>
              <a:buSzPct val="100000"/>
              <a:defRPr sz="6000" b="0"/>
            </a:lvl7pPr>
            <a:lvl8pPr lvl="7">
              <a:spcBef>
                <a:spcPts val="0"/>
              </a:spcBef>
              <a:buSzPct val="100000"/>
              <a:defRPr sz="6000" b="0"/>
            </a:lvl8pPr>
            <a:lvl9pPr lvl="8">
              <a:spcBef>
                <a:spcPts val="0"/>
              </a:spcBef>
              <a:buSzPct val="100000"/>
              <a:defRPr sz="6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Image">
    <p:bg>
      <p:bgPr>
        <a:solidFill>
          <a:srgbClr val="2A95B7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 descr="scene_tran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/>
          <a:lstStyle/>
          <a:p>
            <a:fld id="{94BCCF57-5674-1941-9E81-0BDA2AF11017}" type="datetimeFigureOut">
              <a:rPr lang="es-ES" smtClean="0"/>
              <a:pPr/>
              <a:t>12/15/16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/>
          <a:lstStyle/>
          <a:p>
            <a:fld id="{665BC558-135F-A84C-B38D-56D14F3A2A6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33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/>
          <a:lstStyle>
            <a:extLst/>
          </a:lstStyle>
          <a:p>
            <a:fld id="{C79DB80D-771F-4DCD-B8BD-B5B9B8FC6331}" type="datetimeFigureOut">
              <a:rPr lang="es-PE" smtClean="0"/>
              <a:t>12/15/16</a:t>
            </a:fld>
            <a:endParaRPr lang="es-PE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PE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/>
          <a:lstStyle>
            <a:extLst/>
          </a:lstStyle>
          <a:p>
            <a:fld id="{9C9BB8BF-325B-47A3-B332-B5E1740471E3}" type="slidenum">
              <a:rPr lang="es-PE" smtClean="0"/>
              <a:t>‹#›</a:t>
            </a:fld>
            <a:endParaRPr lang="es-PE"/>
          </a:p>
        </p:txBody>
      </p:sp>
      <p:sp>
        <p:nvSpPr>
          <p:cNvPr id="8" name="7 Elipse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761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49500" y="1437425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6" r:id="rId3"/>
    <p:sldLayoutId id="2147483657" r:id="rId4"/>
    <p:sldLayoutId id="2147483659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gif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pucp alum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51" y="647273"/>
            <a:ext cx="6819145" cy="384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36858" y="991185"/>
            <a:ext cx="798648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25,178</a:t>
            </a:r>
            <a:endParaRPr lang="es-ES" sz="19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Resultado de imagen para pucp camp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1" y="296665"/>
            <a:ext cx="7789283" cy="454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n de sobrepoblac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1" y="137414"/>
            <a:ext cx="8812822" cy="48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estr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3"/>
          <a:stretch/>
        </p:blipFill>
        <p:spPr bwMode="auto">
          <a:xfrm>
            <a:off x="68062" y="54285"/>
            <a:ext cx="8956119" cy="50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3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26080" y="1863635"/>
            <a:ext cx="3622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GRACIAS</a:t>
            </a:r>
            <a:endParaRPr lang="es-PE" sz="6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Shape 274"/>
          <p:cNvSpPr/>
          <p:nvPr/>
        </p:nvSpPr>
        <p:spPr>
          <a:xfrm rot="20571854">
            <a:off x="1666351" y="1088572"/>
            <a:ext cx="1102975" cy="1050881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6" name="Shape 290"/>
          <p:cNvSpPr/>
          <p:nvPr/>
        </p:nvSpPr>
        <p:spPr>
          <a:xfrm>
            <a:off x="4965142" y="934744"/>
            <a:ext cx="747014" cy="679268"/>
          </a:xfrm>
          <a:custGeom>
            <a:avLst/>
            <a:gdLst/>
            <a:ahLst/>
            <a:cxnLst/>
            <a:rect l="0" t="0" r="0" b="0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7" name="Shape 275"/>
          <p:cNvSpPr/>
          <p:nvPr/>
        </p:nvSpPr>
        <p:spPr>
          <a:xfrm rot="971230">
            <a:off x="6342148" y="2478619"/>
            <a:ext cx="1088721" cy="1233490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8" name="Shape 236"/>
          <p:cNvSpPr/>
          <p:nvPr/>
        </p:nvSpPr>
        <p:spPr>
          <a:xfrm rot="20505756">
            <a:off x="2571060" y="3057778"/>
            <a:ext cx="683620" cy="829104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5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sultado de imagen para casa prohib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" y="169350"/>
            <a:ext cx="1640012" cy="16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813" y="523983"/>
            <a:ext cx="3129562" cy="393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graduac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88" y="3542111"/>
            <a:ext cx="1975848" cy="135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despertar vector feliz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7"/>
          <a:stretch/>
        </p:blipFill>
        <p:spPr bwMode="auto">
          <a:xfrm>
            <a:off x="628199" y="1724302"/>
            <a:ext cx="2174275" cy="173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electronicos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1" r="49917" b="48302"/>
          <a:stretch/>
        </p:blipFill>
        <p:spPr bwMode="auto">
          <a:xfrm>
            <a:off x="6160808" y="690954"/>
            <a:ext cx="893135" cy="206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Resultado de imagen para reloj vector ico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064" name="Picture 16" descr="Resultado de imagen para reloj vector ico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864" y="1046883"/>
            <a:ext cx="1354837" cy="135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Resultado de imagen para cansancio fisic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187" y="2590676"/>
            <a:ext cx="1817280" cy="18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esultado de imagen para SNACK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054" name="Picture 6" descr="Resultado de imagen para SNACK VECTOR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2097" r="63542" b="53885"/>
          <a:stretch/>
        </p:blipFill>
        <p:spPr bwMode="auto">
          <a:xfrm>
            <a:off x="6100181" y="3041445"/>
            <a:ext cx="953762" cy="100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3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252536" y="272571"/>
            <a:ext cx="9612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¿QUÉ PASA </a:t>
            </a:r>
          </a:p>
          <a:p>
            <a:pPr algn="ctr"/>
            <a:r>
              <a:rPr lang="es-E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EN LAS UNIVERSIDADES?</a:t>
            </a:r>
            <a:endParaRPr lang="es-E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AutoShape 2" descr="Image result for IMAGEN DE PERSONA DESESPERAD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AutoShape 4" descr="Image result for IMAGEN DE PERSONA DESESPERADA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7 Rectángulo"/>
          <p:cNvSpPr/>
          <p:nvPr/>
        </p:nvSpPr>
        <p:spPr>
          <a:xfrm>
            <a:off x="3709418" y="1943399"/>
            <a:ext cx="452018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¡</a:t>
            </a:r>
            <a:r>
              <a:rPr lang="es-E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Quiero estudiar, en serio quiero, pero no hay  donde!</a:t>
            </a:r>
            <a:endParaRPr lang="es-E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Resultado de imagen para desesperación anim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9395">
            <a:off x="1620454" y="2070696"/>
            <a:ext cx="1773315" cy="220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54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589188" y="2638080"/>
            <a:ext cx="7576458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400" dirty="0" smtClean="0"/>
              <a:t>SOLUCIÓN</a:t>
            </a:r>
            <a:endParaRPr lang="en" sz="5400" dirty="0"/>
          </a:p>
        </p:txBody>
      </p:sp>
      <p:sp>
        <p:nvSpPr>
          <p:cNvPr id="83" name="Shape 83"/>
          <p:cNvSpPr/>
          <p:nvPr/>
        </p:nvSpPr>
        <p:spPr>
          <a:xfrm>
            <a:off x="4197645" y="778725"/>
            <a:ext cx="359545" cy="349386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4" name="Shape 84"/>
          <p:cNvSpPr/>
          <p:nvPr/>
        </p:nvSpPr>
        <p:spPr>
          <a:xfrm rot="2487373">
            <a:off x="3966417" y="2364056"/>
            <a:ext cx="255795" cy="248567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" name="Shape 248"/>
          <p:cNvSpPr/>
          <p:nvPr/>
        </p:nvSpPr>
        <p:spPr>
          <a:xfrm rot="20208322">
            <a:off x="2807074" y="1127963"/>
            <a:ext cx="1113897" cy="1108836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Shape 275"/>
          <p:cNvSpPr/>
          <p:nvPr/>
        </p:nvSpPr>
        <p:spPr>
          <a:xfrm rot="1150716">
            <a:off x="4687363" y="1500329"/>
            <a:ext cx="961315" cy="954905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WhatsApp Image 2016-11-19 at 10.17.15 PM.jpe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3" t="19291" r="9707" b="14317"/>
          <a:stretch/>
        </p:blipFill>
        <p:spPr>
          <a:xfrm>
            <a:off x="2305308" y="1148596"/>
            <a:ext cx="4356749" cy="2482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nta hacia abajo 4"/>
          <p:cNvSpPr>
            <a:spLocks/>
          </p:cNvSpPr>
          <p:nvPr/>
        </p:nvSpPr>
        <p:spPr>
          <a:xfrm>
            <a:off x="1414438" y="2405346"/>
            <a:ext cx="6075098" cy="1003476"/>
          </a:xfrm>
          <a:prstGeom prst="ribbon">
            <a:avLst>
              <a:gd name="adj1" fmla="val 33333"/>
              <a:gd name="adj2" fmla="val 75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Idea de negocio</a:t>
            </a:r>
            <a:endParaRPr lang="es-ES" sz="4000" dirty="0"/>
          </a:p>
        </p:txBody>
      </p:sp>
      <p:sp>
        <p:nvSpPr>
          <p:cNvPr id="3" name="Rectángulo 2"/>
          <p:cNvSpPr/>
          <p:nvPr/>
        </p:nvSpPr>
        <p:spPr>
          <a:xfrm>
            <a:off x="1243633" y="2524875"/>
            <a:ext cx="64305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800" dirty="0">
              <a:latin typeface="Sniglet" panose="020B0604020202020204" charset="0"/>
            </a:endParaRPr>
          </a:p>
          <a:p>
            <a:pPr algn="ctr"/>
            <a:r>
              <a:rPr lang="es-ES" sz="1800" dirty="0">
                <a:latin typeface="Sniglet" panose="020B0604020202020204" charset="0"/>
              </a:rPr>
              <a:t>a través de espacios </a:t>
            </a:r>
            <a:r>
              <a:rPr lang="es-ES" sz="2400" b="1" dirty="0">
                <a:latin typeface="Sniglet" panose="020B0604020202020204" charset="0"/>
              </a:rPr>
              <a:t>multifuncionales</a:t>
            </a:r>
            <a:endParaRPr lang="es-ES" sz="1800" b="1" dirty="0">
              <a:latin typeface="Sniglet" panose="020B0604020202020204" charset="0"/>
            </a:endParaRPr>
          </a:p>
          <a:p>
            <a:pPr algn="ctr"/>
            <a:endParaRPr lang="es-ES" sz="1800" dirty="0">
              <a:latin typeface="Sniglet" panose="020B060402020202020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24623" y="1850143"/>
            <a:ext cx="5024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Sniglet" panose="020B0604020202020204" charset="0"/>
              </a:rPr>
              <a:t>Brindar una experiencia agradable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87267" y="3570267"/>
            <a:ext cx="598693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Sniglet" panose="020B0604020202020204" charset="0"/>
              </a:rPr>
              <a:t>para poder </a:t>
            </a:r>
            <a:r>
              <a:rPr lang="es-ES" sz="2400" b="1" dirty="0">
                <a:latin typeface="Sniglet" panose="020B0604020202020204" charset="0"/>
              </a:rPr>
              <a:t>estudiar</a:t>
            </a:r>
            <a:r>
              <a:rPr lang="es-ES" sz="2400" dirty="0">
                <a:latin typeface="Sniglet" panose="020B0604020202020204" charset="0"/>
              </a:rPr>
              <a:t>, </a:t>
            </a:r>
            <a:r>
              <a:rPr lang="es-ES" sz="2400" b="1" dirty="0">
                <a:latin typeface="Sniglet" panose="020B0604020202020204" charset="0"/>
              </a:rPr>
              <a:t>trabajar</a:t>
            </a:r>
            <a:r>
              <a:rPr lang="es-ES" sz="2400" dirty="0">
                <a:latin typeface="Sniglet" panose="020B0604020202020204" charset="0"/>
              </a:rPr>
              <a:t> y </a:t>
            </a:r>
            <a:r>
              <a:rPr lang="es-ES" sz="2400" b="1" dirty="0">
                <a:latin typeface="Sniglet" panose="020B0604020202020204" charset="0"/>
              </a:rPr>
              <a:t>entretenerse</a:t>
            </a:r>
            <a:r>
              <a:rPr lang="es-ES" sz="2400" dirty="0">
                <a:latin typeface="Sniglet" panose="020B0604020202020204" charset="0"/>
              </a:rPr>
              <a:t>.</a:t>
            </a:r>
          </a:p>
          <a:p>
            <a:pPr algn="ctr"/>
            <a:endParaRPr lang="es-ES" sz="2100" b="1" dirty="0">
              <a:latin typeface="Snigle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7142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15053268_10154589138822368_2115294899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3" t="23073" r="42076" b="26697"/>
          <a:stretch/>
        </p:blipFill>
        <p:spPr>
          <a:xfrm>
            <a:off x="2009007" y="83127"/>
            <a:ext cx="4696497" cy="2271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8" y="1404147"/>
            <a:ext cx="3661755" cy="3534073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446729125"/>
              </p:ext>
            </p:extLst>
          </p:nvPr>
        </p:nvGraphicFramePr>
        <p:xfrm>
          <a:off x="3946763" y="1633079"/>
          <a:ext cx="4640587" cy="3076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457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0064" y="492926"/>
            <a:ext cx="7020900" cy="750300"/>
          </a:xfrm>
        </p:spPr>
        <p:txBody>
          <a:bodyPr/>
          <a:lstStyle/>
          <a:p>
            <a:r>
              <a:rPr lang="es-PE" dirty="0" smtClean="0"/>
              <a:t>MODELO DE NEGOCIO</a:t>
            </a:r>
            <a:endParaRPr lang="es-PE" dirty="0"/>
          </a:p>
        </p:txBody>
      </p:sp>
      <p:grpSp>
        <p:nvGrpSpPr>
          <p:cNvPr id="4" name="3 Grupo"/>
          <p:cNvGrpSpPr/>
          <p:nvPr/>
        </p:nvGrpSpPr>
        <p:grpSpPr>
          <a:xfrm>
            <a:off x="1140031" y="545609"/>
            <a:ext cx="6805391" cy="3944268"/>
            <a:chOff x="440618" y="718588"/>
            <a:chExt cx="6997248" cy="4092218"/>
          </a:xfrm>
        </p:grpSpPr>
        <p:pic>
          <p:nvPicPr>
            <p:cNvPr id="6" name="Imagen 3" descr="15053268_10154589138822368_2115294899_o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3" t="23073" r="42076" b="26697"/>
            <a:stretch/>
          </p:blipFill>
          <p:spPr>
            <a:xfrm>
              <a:off x="3491880" y="2211710"/>
              <a:ext cx="1753287" cy="11352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7" name="Conector angular 7"/>
            <p:cNvCxnSpPr/>
            <p:nvPr/>
          </p:nvCxnSpPr>
          <p:spPr>
            <a:xfrm flipV="1">
              <a:off x="3995936" y="1347614"/>
              <a:ext cx="1944216" cy="792088"/>
            </a:xfrm>
            <a:prstGeom prst="bentConnector3">
              <a:avLst>
                <a:gd name="adj1" fmla="val -38"/>
              </a:avLst>
            </a:prstGeom>
            <a:ln>
              <a:solidFill>
                <a:srgbClr val="1DDFF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angular 20"/>
            <p:cNvCxnSpPr/>
            <p:nvPr/>
          </p:nvCxnSpPr>
          <p:spPr>
            <a:xfrm rot="10800000" flipV="1">
              <a:off x="4211960" y="1491630"/>
              <a:ext cx="1656184" cy="576064"/>
            </a:xfrm>
            <a:prstGeom prst="bentConnector3">
              <a:avLst>
                <a:gd name="adj1" fmla="val 100581"/>
              </a:avLst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Imagen 32" descr="dollar-bill-123747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1635646"/>
              <a:ext cx="565793" cy="296334"/>
            </a:xfrm>
            <a:prstGeom prst="rect">
              <a:avLst/>
            </a:prstGeom>
          </p:spPr>
        </p:pic>
        <p:cxnSp>
          <p:nvCxnSpPr>
            <p:cNvPr id="10" name="Conector angular 34"/>
            <p:cNvCxnSpPr/>
            <p:nvPr/>
          </p:nvCxnSpPr>
          <p:spPr>
            <a:xfrm>
              <a:off x="3995936" y="3579862"/>
              <a:ext cx="1872208" cy="504056"/>
            </a:xfrm>
            <a:prstGeom prst="bentConnector3">
              <a:avLst>
                <a:gd name="adj1" fmla="val 203"/>
              </a:avLst>
            </a:prstGeom>
            <a:ln>
              <a:solidFill>
                <a:srgbClr val="1DDFF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angular 39"/>
            <p:cNvCxnSpPr/>
            <p:nvPr/>
          </p:nvCxnSpPr>
          <p:spPr>
            <a:xfrm rot="10800000">
              <a:off x="4139952" y="3579861"/>
              <a:ext cx="1656184" cy="360040"/>
            </a:xfrm>
            <a:prstGeom prst="bentConnector3">
              <a:avLst>
                <a:gd name="adj1" fmla="val 98950"/>
              </a:avLst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Imagen 45" descr="dollar-bill-123747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227934"/>
              <a:ext cx="565793" cy="296334"/>
            </a:xfrm>
            <a:prstGeom prst="rect">
              <a:avLst/>
            </a:prstGeom>
          </p:spPr>
        </p:pic>
        <p:cxnSp>
          <p:nvCxnSpPr>
            <p:cNvPr id="13" name="Conector recto de flecha 49"/>
            <p:cNvCxnSpPr/>
            <p:nvPr/>
          </p:nvCxnSpPr>
          <p:spPr>
            <a:xfrm flipH="1">
              <a:off x="1763688" y="2571750"/>
              <a:ext cx="1584176" cy="0"/>
            </a:xfrm>
            <a:prstGeom prst="straightConnector1">
              <a:avLst/>
            </a:prstGeom>
            <a:ln>
              <a:solidFill>
                <a:srgbClr val="1DDFF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51"/>
            <p:cNvCxnSpPr/>
            <p:nvPr/>
          </p:nvCxnSpPr>
          <p:spPr>
            <a:xfrm>
              <a:off x="1763688" y="2715766"/>
              <a:ext cx="1656184" cy="0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Imagen 52" descr="dollar-bill-123747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3067504"/>
              <a:ext cx="565793" cy="296334"/>
            </a:xfrm>
            <a:prstGeom prst="rect">
              <a:avLst/>
            </a:prstGeom>
          </p:spPr>
        </p:pic>
        <p:pic>
          <p:nvPicPr>
            <p:cNvPr id="16" name="Imagen 54" descr="proveedore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3219822"/>
              <a:ext cx="1392429" cy="1365126"/>
            </a:xfrm>
            <a:prstGeom prst="rect">
              <a:avLst/>
            </a:prstGeom>
          </p:spPr>
        </p:pic>
        <p:pic>
          <p:nvPicPr>
            <p:cNvPr id="17" name="Imagen 55" descr="alumnos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1059582"/>
              <a:ext cx="1296144" cy="895952"/>
            </a:xfrm>
            <a:prstGeom prst="rect">
              <a:avLst/>
            </a:prstGeom>
          </p:spPr>
        </p:pic>
        <p:pic>
          <p:nvPicPr>
            <p:cNvPr id="18" name="Imagen 56" descr="box-carton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352" y="3447176"/>
              <a:ext cx="582712" cy="420718"/>
            </a:xfrm>
            <a:prstGeom prst="rect">
              <a:avLst/>
            </a:prstGeom>
          </p:spPr>
        </p:pic>
        <p:pic>
          <p:nvPicPr>
            <p:cNvPr id="19" name="Imagen 57" descr="universidad1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2067694"/>
              <a:ext cx="875928" cy="875928"/>
            </a:xfrm>
            <a:prstGeom prst="rect">
              <a:avLst/>
            </a:prstGeom>
          </p:spPr>
        </p:pic>
        <p:pic>
          <p:nvPicPr>
            <p:cNvPr id="20" name="Imagen 59" descr="Screen Shot 2016-11-20 at 12.09.54 AM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36" t="44386" r="37583" b="45561"/>
            <a:stretch/>
          </p:blipFill>
          <p:spPr>
            <a:xfrm>
              <a:off x="2267744" y="1995686"/>
              <a:ext cx="648560" cy="517081"/>
            </a:xfrm>
            <a:prstGeom prst="rect">
              <a:avLst/>
            </a:prstGeom>
          </p:spPr>
        </p:pic>
        <p:pic>
          <p:nvPicPr>
            <p:cNvPr id="21" name="Imagen 60" descr="Screen Shot 2016-11-20 at 12.09.54 AM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43" t="34932" r="29046" b="55970"/>
            <a:stretch/>
          </p:blipFill>
          <p:spPr>
            <a:xfrm>
              <a:off x="4623415" y="718588"/>
              <a:ext cx="579021" cy="557018"/>
            </a:xfrm>
            <a:prstGeom prst="rect">
              <a:avLst/>
            </a:prstGeom>
          </p:spPr>
        </p:pic>
        <p:sp>
          <p:nvSpPr>
            <p:cNvPr id="22" name="CuadroTexto 61"/>
            <p:cNvSpPr txBox="1"/>
            <p:nvPr/>
          </p:nvSpPr>
          <p:spPr>
            <a:xfrm>
              <a:off x="6133008" y="1923678"/>
              <a:ext cx="1152128" cy="319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Calisto MT"/>
                  <a:cs typeface="Calisto MT"/>
                </a:rPr>
                <a:t>CLIENTES</a:t>
              </a:r>
              <a:endParaRPr lang="es-ES" b="1" dirty="0">
                <a:latin typeface="Calisto MT"/>
                <a:cs typeface="Calisto MT"/>
              </a:endParaRPr>
            </a:p>
          </p:txBody>
        </p:sp>
        <p:sp>
          <p:nvSpPr>
            <p:cNvPr id="23" name="CuadroTexto 62"/>
            <p:cNvSpPr txBox="1"/>
            <p:nvPr/>
          </p:nvSpPr>
          <p:spPr>
            <a:xfrm>
              <a:off x="5722847" y="4491484"/>
              <a:ext cx="1715019" cy="319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Calisto MT"/>
                  <a:cs typeface="Calisto MT"/>
                </a:rPr>
                <a:t>PROVEEDORES</a:t>
              </a:r>
              <a:endParaRPr lang="es-ES" b="1" dirty="0">
                <a:latin typeface="Calisto MT"/>
                <a:cs typeface="Calisto MT"/>
              </a:endParaRPr>
            </a:p>
          </p:txBody>
        </p:sp>
        <p:sp>
          <p:nvSpPr>
            <p:cNvPr id="24" name="CuadroTexto 63"/>
            <p:cNvSpPr txBox="1"/>
            <p:nvPr/>
          </p:nvSpPr>
          <p:spPr>
            <a:xfrm>
              <a:off x="440618" y="2940322"/>
              <a:ext cx="1733835" cy="319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Calisto MT"/>
                  <a:cs typeface="Calisto MT"/>
                </a:rPr>
                <a:t>INSTITUCIONES</a:t>
              </a:r>
              <a:endParaRPr lang="es-ES" b="1" dirty="0">
                <a:latin typeface="Calisto MT"/>
                <a:cs typeface="Calisto MT"/>
              </a:endParaRPr>
            </a:p>
          </p:txBody>
        </p:sp>
        <p:cxnSp>
          <p:nvCxnSpPr>
            <p:cNvPr id="25" name="Conector angular 11"/>
            <p:cNvCxnSpPr/>
            <p:nvPr/>
          </p:nvCxnSpPr>
          <p:spPr>
            <a:xfrm flipV="1">
              <a:off x="1979712" y="3507854"/>
              <a:ext cx="1656184" cy="576064"/>
            </a:xfrm>
            <a:prstGeom prst="bentConnector3">
              <a:avLst>
                <a:gd name="adj1" fmla="val 98950"/>
              </a:avLst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angular 16"/>
            <p:cNvCxnSpPr/>
            <p:nvPr/>
          </p:nvCxnSpPr>
          <p:spPr>
            <a:xfrm rot="10800000" flipV="1">
              <a:off x="1907704" y="3507854"/>
              <a:ext cx="1584176" cy="432048"/>
            </a:xfrm>
            <a:prstGeom prst="bentConnector3">
              <a:avLst>
                <a:gd name="adj1" fmla="val -322"/>
              </a:avLst>
            </a:prstGeom>
            <a:ln>
              <a:solidFill>
                <a:srgbClr val="1DDFF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Imagen 40" descr="dollar-bill-123747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4155926"/>
              <a:ext cx="565793" cy="296334"/>
            </a:xfrm>
            <a:prstGeom prst="rect">
              <a:avLst/>
            </a:prstGeom>
          </p:spPr>
        </p:pic>
        <p:pic>
          <p:nvPicPr>
            <p:cNvPr id="28" name="Imagen 41" descr="e6dfd2bbf9e4f9d98aeb64315ba1077d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3435846"/>
              <a:ext cx="456456" cy="456456"/>
            </a:xfrm>
            <a:prstGeom prst="rect">
              <a:avLst/>
            </a:prstGeom>
          </p:spPr>
        </p:pic>
        <p:pic>
          <p:nvPicPr>
            <p:cNvPr id="29" name="Imagen 19" descr="empresas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3579862"/>
              <a:ext cx="1121997" cy="911622"/>
            </a:xfrm>
            <a:prstGeom prst="rect">
              <a:avLst/>
            </a:prstGeom>
          </p:spPr>
        </p:pic>
        <p:sp>
          <p:nvSpPr>
            <p:cNvPr id="30" name="CuadroTexto 43"/>
            <p:cNvSpPr txBox="1"/>
            <p:nvPr/>
          </p:nvSpPr>
          <p:spPr>
            <a:xfrm>
              <a:off x="611560" y="4443958"/>
              <a:ext cx="1440160" cy="319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Calisto MT"/>
                  <a:cs typeface="Calisto MT"/>
                </a:rPr>
                <a:t>EMPRESAS</a:t>
              </a:r>
              <a:endParaRPr lang="es-ES" b="1" dirty="0">
                <a:latin typeface="Calisto MT"/>
                <a:cs typeface="Calisto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56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52625" y="523025"/>
            <a:ext cx="76788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SER LA MARCA REFERENTE EN EXPERIENCIAS DE ESTUDIO.</a:t>
            </a:r>
            <a:endParaRPr lang="es-E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Image result for SER EL NUMERO U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71" y="2743200"/>
            <a:ext cx="4258392" cy="173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0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66</Words>
  <Application>Microsoft Macintosh PowerPoint</Application>
  <PresentationFormat>On-screen Show (16:9)</PresentationFormat>
  <Paragraphs>21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Patrick Hand SC</vt:lpstr>
      <vt:lpstr>Calisto MT</vt:lpstr>
      <vt:lpstr>Candara</vt:lpstr>
      <vt:lpstr>Sniglet</vt:lpstr>
      <vt:lpstr>Seyton template</vt:lpstr>
      <vt:lpstr>PowerPoint Presentation</vt:lpstr>
      <vt:lpstr>PowerPoint Presentation</vt:lpstr>
      <vt:lpstr>PowerPoint Presentation</vt:lpstr>
      <vt:lpstr>SOLUCIÓN</vt:lpstr>
      <vt:lpstr>PowerPoint Presentation</vt:lpstr>
      <vt:lpstr>Idea de negocio</vt:lpstr>
      <vt:lpstr>PowerPoint Presentation</vt:lpstr>
      <vt:lpstr>MODELO DE NEGOCIO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Genérico Pabellón Z</dc:creator>
  <cp:lastModifiedBy>Daniel McBride</cp:lastModifiedBy>
  <cp:revision>27</cp:revision>
  <dcterms:modified xsi:type="dcterms:W3CDTF">2016-12-15T19:17:12Z</dcterms:modified>
</cp:coreProperties>
</file>