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8162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 descr="TitleSlideOverla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Shape 38"/>
          <p:cNvGrpSpPr/>
          <p:nvPr/>
        </p:nvGrpSpPr>
        <p:grpSpPr>
          <a:xfrm>
            <a:off x="0" y="1578972"/>
            <a:ext cx="9471389" cy="4639687"/>
            <a:chOff x="0" y="1578972"/>
            <a:chExt cx="9471389" cy="4639687"/>
          </a:xfrm>
        </p:grpSpPr>
        <p:sp>
          <p:nvSpPr>
            <p:cNvPr id="39" name="Shape 39"/>
            <p:cNvSpPr/>
            <p:nvPr/>
          </p:nvSpPr>
          <p:spPr>
            <a:xfrm rot="-5930880">
              <a:off x="3703490" y="-842257"/>
              <a:ext cx="2064405" cy="9264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60" y="115747"/>
                  </a:moveTo>
                  <a:lnTo>
                    <a:pt x="0" y="14482"/>
                  </a:lnTo>
                  <a:cubicBezTo>
                    <a:pt x="0" y="10641"/>
                    <a:pt x="6321" y="6957"/>
                    <a:pt x="17573" y="4241"/>
                  </a:cubicBezTo>
                  <a:cubicBezTo>
                    <a:pt x="28825" y="1525"/>
                    <a:pt x="44087" y="0"/>
                    <a:pt x="60000" y="0"/>
                  </a:cubicBezTo>
                  <a:lnTo>
                    <a:pt x="60000" y="0"/>
                  </a:lnTo>
                  <a:lnTo>
                    <a:pt x="60000" y="0"/>
                  </a:lnTo>
                  <a:cubicBezTo>
                    <a:pt x="75913" y="0"/>
                    <a:pt x="91174" y="1525"/>
                    <a:pt x="102426" y="4241"/>
                  </a:cubicBezTo>
                  <a:cubicBezTo>
                    <a:pt x="113678" y="6958"/>
                    <a:pt x="120000" y="10641"/>
                    <a:pt x="119999" y="14482"/>
                  </a:cubicBezTo>
                  <a:cubicBezTo>
                    <a:pt x="119999" y="49655"/>
                    <a:pt x="120000" y="84827"/>
                    <a:pt x="120000" y="120000"/>
                  </a:cubicBezTo>
                  <a:lnTo>
                    <a:pt x="120000" y="120000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 cap="flat" cmpd="sng">
              <a:solidFill>
                <a:schemeClr val="accent2">
                  <a:alpha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-5940000">
              <a:off x="5179559" y="1579153"/>
              <a:ext cx="1040883" cy="71348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7260"/>
                  </a:moveTo>
                  <a:lnTo>
                    <a:pt x="0" y="117260"/>
                  </a:lnTo>
                  <a:lnTo>
                    <a:pt x="0" y="117260"/>
                  </a:lnTo>
                  <a:lnTo>
                    <a:pt x="0" y="8381"/>
                  </a:lnTo>
                  <a:cubicBezTo>
                    <a:pt x="0" y="6158"/>
                    <a:pt x="6052" y="4026"/>
                    <a:pt x="16826" y="2454"/>
                  </a:cubicBezTo>
                  <a:cubicBezTo>
                    <a:pt x="27600" y="883"/>
                    <a:pt x="42213" y="0"/>
                    <a:pt x="57450" y="0"/>
                  </a:cubicBezTo>
                  <a:lnTo>
                    <a:pt x="57450" y="0"/>
                  </a:lnTo>
                  <a:lnTo>
                    <a:pt x="57450" y="0"/>
                  </a:lnTo>
                  <a:cubicBezTo>
                    <a:pt x="72686" y="0"/>
                    <a:pt x="87299" y="883"/>
                    <a:pt x="98073" y="2454"/>
                  </a:cubicBezTo>
                  <a:cubicBezTo>
                    <a:pt x="108847" y="4026"/>
                    <a:pt x="114900" y="6158"/>
                    <a:pt x="114900" y="8381"/>
                  </a:cubicBezTo>
                  <a:cubicBezTo>
                    <a:pt x="118759" y="27972"/>
                    <a:pt x="119617" y="98689"/>
                    <a:pt x="120000" y="120000"/>
                  </a:cubicBezTo>
                </a:path>
              </a:pathLst>
            </a:custGeom>
            <a:solidFill>
              <a:schemeClr val="dk2">
                <a:alpha val="60000"/>
              </a:schemeClr>
            </a:solidFill>
            <a:ln w="31750" cap="flat" cmpd="sng">
              <a:solidFill>
                <a:schemeClr val="lt2">
                  <a:alpha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-5940000">
              <a:off x="6127954" y="-68850"/>
              <a:ext cx="932369" cy="52966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7190"/>
                  </a:moveTo>
                  <a:lnTo>
                    <a:pt x="0" y="117190"/>
                  </a:lnTo>
                  <a:lnTo>
                    <a:pt x="689" y="117041"/>
                  </a:lnTo>
                  <a:cubicBezTo>
                    <a:pt x="459" y="80921"/>
                    <a:pt x="229" y="44801"/>
                    <a:pt x="0" y="8680"/>
                  </a:cubicBezTo>
                  <a:cubicBezTo>
                    <a:pt x="0" y="6378"/>
                    <a:pt x="6003" y="4170"/>
                    <a:pt x="16689" y="2542"/>
                  </a:cubicBezTo>
                  <a:cubicBezTo>
                    <a:pt x="27375" y="914"/>
                    <a:pt x="41869" y="0"/>
                    <a:pt x="56981" y="0"/>
                  </a:cubicBezTo>
                  <a:lnTo>
                    <a:pt x="56981" y="0"/>
                  </a:lnTo>
                  <a:lnTo>
                    <a:pt x="56981" y="0"/>
                  </a:lnTo>
                  <a:cubicBezTo>
                    <a:pt x="72094" y="0"/>
                    <a:pt x="86587" y="914"/>
                    <a:pt x="97274" y="2542"/>
                  </a:cubicBezTo>
                  <a:cubicBezTo>
                    <a:pt x="107960" y="4170"/>
                    <a:pt x="113963" y="6378"/>
                    <a:pt x="113963" y="8680"/>
                  </a:cubicBezTo>
                  <a:cubicBezTo>
                    <a:pt x="117551" y="28282"/>
                    <a:pt x="108474" y="85930"/>
                    <a:pt x="120000" y="119999"/>
                  </a:cubicBezTo>
                </a:path>
              </a:pathLst>
            </a:cu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-5940000">
              <a:off x="5624127" y="-611283"/>
              <a:ext cx="962832" cy="63201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7190"/>
                  </a:moveTo>
                  <a:lnTo>
                    <a:pt x="0" y="117190"/>
                  </a:lnTo>
                  <a:lnTo>
                    <a:pt x="0" y="117190"/>
                  </a:lnTo>
                  <a:lnTo>
                    <a:pt x="0" y="8680"/>
                  </a:lnTo>
                  <a:cubicBezTo>
                    <a:pt x="0" y="6378"/>
                    <a:pt x="6003" y="4170"/>
                    <a:pt x="16689" y="2542"/>
                  </a:cubicBezTo>
                  <a:cubicBezTo>
                    <a:pt x="27375" y="914"/>
                    <a:pt x="41869" y="0"/>
                    <a:pt x="56981" y="0"/>
                  </a:cubicBezTo>
                  <a:lnTo>
                    <a:pt x="56981" y="0"/>
                  </a:lnTo>
                  <a:lnTo>
                    <a:pt x="56981" y="0"/>
                  </a:lnTo>
                  <a:cubicBezTo>
                    <a:pt x="72094" y="0"/>
                    <a:pt x="86587" y="914"/>
                    <a:pt x="97274" y="2542"/>
                  </a:cubicBezTo>
                  <a:cubicBezTo>
                    <a:pt x="107960" y="4170"/>
                    <a:pt x="113963" y="6378"/>
                    <a:pt x="113963" y="8680"/>
                  </a:cubicBezTo>
                  <a:cubicBezTo>
                    <a:pt x="117551" y="28282"/>
                    <a:pt x="108474" y="85930"/>
                    <a:pt x="120000" y="119999"/>
                  </a:cubicBezTo>
                </a:path>
              </a:pathLst>
            </a:custGeom>
            <a:solidFill>
              <a:srgbClr val="073779">
                <a:alpha val="49803"/>
              </a:srgbClr>
            </a:solidFill>
            <a:ln w="25400" cap="flat" cmpd="sng">
              <a:solidFill>
                <a:schemeClr val="accent2">
                  <a:alpha val="4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-5940000">
              <a:off x="6395226" y="-278516"/>
              <a:ext cx="552099" cy="51048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7796"/>
                  </a:moveTo>
                  <a:lnTo>
                    <a:pt x="0" y="117796"/>
                  </a:lnTo>
                  <a:lnTo>
                    <a:pt x="0" y="5905"/>
                  </a:lnTo>
                  <a:cubicBezTo>
                    <a:pt x="0" y="4339"/>
                    <a:pt x="5758" y="2837"/>
                    <a:pt x="16008" y="1729"/>
                  </a:cubicBezTo>
                  <a:cubicBezTo>
                    <a:pt x="26258" y="622"/>
                    <a:pt x="40159" y="0"/>
                    <a:pt x="54655" y="0"/>
                  </a:cubicBezTo>
                  <a:lnTo>
                    <a:pt x="54655" y="0"/>
                  </a:lnTo>
                  <a:cubicBezTo>
                    <a:pt x="69150" y="0"/>
                    <a:pt x="83052" y="622"/>
                    <a:pt x="93302" y="1729"/>
                  </a:cubicBezTo>
                  <a:cubicBezTo>
                    <a:pt x="103552" y="2837"/>
                    <a:pt x="109310" y="4339"/>
                    <a:pt x="109310" y="5905"/>
                  </a:cubicBezTo>
                  <a:cubicBezTo>
                    <a:pt x="114813" y="43783"/>
                    <a:pt x="116512" y="118341"/>
                    <a:pt x="120000" y="120000"/>
                  </a:cubicBezTo>
                </a:path>
              </a:pathLst>
            </a:custGeom>
            <a:solidFill>
              <a:schemeClr val="accent1">
                <a:alpha val="29803"/>
              </a:schemeClr>
            </a:solidFill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 rot="-5940000">
              <a:off x="7468754" y="1178807"/>
              <a:ext cx="536285" cy="29360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16" y="116344"/>
                  </a:moveTo>
                  <a:cubicBezTo>
                    <a:pt x="1492" y="80802"/>
                    <a:pt x="24" y="45809"/>
                    <a:pt x="0" y="10267"/>
                  </a:cubicBezTo>
                  <a:cubicBezTo>
                    <a:pt x="0" y="7544"/>
                    <a:pt x="5928" y="4932"/>
                    <a:pt x="16480" y="3007"/>
                  </a:cubicBezTo>
                  <a:cubicBezTo>
                    <a:pt x="27032" y="1081"/>
                    <a:pt x="41344" y="0"/>
                    <a:pt x="56267" y="0"/>
                  </a:cubicBezTo>
                  <a:lnTo>
                    <a:pt x="56267" y="0"/>
                  </a:lnTo>
                  <a:cubicBezTo>
                    <a:pt x="71189" y="0"/>
                    <a:pt x="85501" y="1081"/>
                    <a:pt x="96053" y="3007"/>
                  </a:cubicBezTo>
                  <a:cubicBezTo>
                    <a:pt x="106606" y="4932"/>
                    <a:pt x="112534" y="7544"/>
                    <a:pt x="112534" y="10267"/>
                  </a:cubicBezTo>
                  <a:cubicBezTo>
                    <a:pt x="118199" y="76126"/>
                    <a:pt x="115837" y="36970"/>
                    <a:pt x="120000" y="120000"/>
                  </a:cubicBezTo>
                </a:path>
              </a:pathLst>
            </a:custGeom>
            <a:solidFill>
              <a:schemeClr val="accent1"/>
            </a:solidFill>
            <a:ln w="571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5" name="Shape 45"/>
          <p:cNvSpPr/>
          <p:nvPr/>
        </p:nvSpPr>
        <p:spPr>
          <a:xfrm rot="-5940000">
            <a:off x="5750708" y="-641833"/>
            <a:ext cx="985796" cy="60481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6845"/>
                </a:moveTo>
                <a:lnTo>
                  <a:pt x="0" y="116845"/>
                </a:lnTo>
                <a:lnTo>
                  <a:pt x="0" y="116845"/>
                </a:lnTo>
                <a:lnTo>
                  <a:pt x="0" y="8655"/>
                </a:lnTo>
                <a:cubicBezTo>
                  <a:pt x="0" y="6359"/>
                  <a:pt x="5889" y="4158"/>
                  <a:pt x="16371" y="2535"/>
                </a:cubicBezTo>
                <a:cubicBezTo>
                  <a:pt x="26854" y="911"/>
                  <a:pt x="41071" y="0"/>
                  <a:pt x="55896" y="0"/>
                </a:cubicBezTo>
                <a:lnTo>
                  <a:pt x="55896" y="0"/>
                </a:lnTo>
                <a:lnTo>
                  <a:pt x="55896" y="0"/>
                </a:lnTo>
                <a:cubicBezTo>
                  <a:pt x="70720" y="0"/>
                  <a:pt x="84937" y="911"/>
                  <a:pt x="95420" y="2535"/>
                </a:cubicBezTo>
                <a:cubicBezTo>
                  <a:pt x="105903" y="4158"/>
                  <a:pt x="111792" y="6359"/>
                  <a:pt x="111791" y="8655"/>
                </a:cubicBezTo>
                <a:cubicBezTo>
                  <a:pt x="115311" y="28198"/>
                  <a:pt x="108693" y="86031"/>
                  <a:pt x="120000" y="120000"/>
                </a:cubicBezTo>
              </a:path>
            </a:pathLst>
          </a:custGeom>
          <a:solidFill>
            <a:srgbClr val="BFE3F6">
              <a:alpha val="8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6" name="Shape 46"/>
          <p:cNvGrpSpPr/>
          <p:nvPr/>
        </p:nvGrpSpPr>
        <p:grpSpPr>
          <a:xfrm>
            <a:off x="784582" y="-1221043"/>
            <a:ext cx="5811455" cy="2952861"/>
            <a:chOff x="784582" y="-1221043"/>
            <a:chExt cx="5811455" cy="2952861"/>
          </a:xfrm>
        </p:grpSpPr>
        <p:sp>
          <p:nvSpPr>
            <p:cNvPr id="47" name="Shape 47"/>
            <p:cNvSpPr/>
            <p:nvPr/>
          </p:nvSpPr>
          <p:spPr>
            <a:xfrm>
              <a:off x="2382982" y="1122217"/>
              <a:ext cx="609599" cy="6095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2856953" y="76200"/>
              <a:ext cx="1023669" cy="8381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1948131" y="46401"/>
              <a:ext cx="1023669" cy="86799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1219200" y="-765131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2345119" y="141182"/>
              <a:ext cx="1023669" cy="9529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 rot="-9130023">
              <a:off x="1178779" y="-178448"/>
              <a:ext cx="1133351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 rot="60000">
              <a:off x="787877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 rot="6387309">
              <a:off x="4862249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5362575" y="461225"/>
              <a:ext cx="756422" cy="643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4800600" y="152400"/>
              <a:ext cx="756422" cy="643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 rot="6387309">
              <a:off x="3396215" y="-1040839"/>
              <a:ext cx="1905868" cy="2047338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115050" y="590550"/>
              <a:ext cx="152399" cy="1523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60" name="Shap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 rot="-557688">
            <a:off x="1022823" y="2961458"/>
            <a:ext cx="7551600" cy="1612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 rot="-540000">
            <a:off x="2550459" y="4704801"/>
            <a:ext cx="64007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22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20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ct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ct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ct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ct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9144" y="2476500"/>
            <a:ext cx="9125711" cy="436879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8" name="Shape 158"/>
          <p:cNvCxnSpPr/>
          <p:nvPr/>
        </p:nvCxnSpPr>
        <p:spPr>
          <a:xfrm>
            <a:off x="9144" y="2476500"/>
            <a:ext cx="9125711" cy="1587"/>
          </a:xfrm>
          <a:prstGeom prst="straightConnector1">
            <a:avLst/>
          </a:prstGeom>
          <a:noFill/>
          <a:ln w="25400" cap="flat" cmpd="sng">
            <a:solidFill>
              <a:schemeClr val="accent2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s-E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477869" y="990600"/>
            <a:ext cx="3951755" cy="1431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3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pic" idx="2"/>
          </p:nvPr>
        </p:nvSpPr>
        <p:spPr>
          <a:xfrm rot="-183065">
            <a:off x="414290" y="1321670"/>
            <a:ext cx="3703911" cy="5202977"/>
          </a:xfrm>
          <a:prstGeom prst="roundRect">
            <a:avLst>
              <a:gd name="adj" fmla="val 7476"/>
            </a:avLst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477869" y="2547938"/>
            <a:ext cx="3951755" cy="3700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n encima del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Shape 166"/>
          <p:cNvGrpSpPr/>
          <p:nvPr/>
        </p:nvGrpSpPr>
        <p:grpSpPr>
          <a:xfrm>
            <a:off x="9144" y="3810000"/>
            <a:ext cx="9125711" cy="3035300"/>
            <a:chOff x="9144" y="3810000"/>
            <a:chExt cx="9125711" cy="3035300"/>
          </a:xfrm>
        </p:grpSpPr>
        <p:sp>
          <p:nvSpPr>
            <p:cNvPr id="167" name="Shape 167"/>
            <p:cNvSpPr/>
            <p:nvPr/>
          </p:nvSpPr>
          <p:spPr>
            <a:xfrm>
              <a:off x="9144" y="3810000"/>
              <a:ext cx="9125711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68" name="Shape 168"/>
            <p:cNvCxnSpPr/>
            <p:nvPr/>
          </p:nvCxnSpPr>
          <p:spPr>
            <a:xfrm>
              <a:off x="9144" y="3810000"/>
              <a:ext cx="9125711" cy="1587"/>
            </a:xfrm>
            <a:prstGeom prst="straightConnector1">
              <a:avLst/>
            </a:prstGeom>
            <a:noFill/>
            <a:ln w="25400" cap="flat" cmpd="sng">
              <a:solidFill>
                <a:schemeClr val="accent2">
                  <a:alpha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s-E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2" name="Shape 172"/>
          <p:cNvSpPr>
            <a:spLocks noGrp="1"/>
          </p:cNvSpPr>
          <p:nvPr>
            <p:ph type="pic" idx="2"/>
          </p:nvPr>
        </p:nvSpPr>
        <p:spPr>
          <a:xfrm rot="-261008">
            <a:off x="2407360" y="921378"/>
            <a:ext cx="4329277" cy="3340715"/>
          </a:xfrm>
          <a:prstGeom prst="roundRect">
            <a:avLst>
              <a:gd name="adj" fmla="val 7476"/>
            </a:avLst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13231" y="5105398"/>
            <a:ext cx="7717535" cy="1281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300"/>
              </a:spcAft>
              <a:buClr>
                <a:schemeClr val="lt1"/>
              </a:buClr>
              <a:buFont typeface="Nunito"/>
              <a:buNone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712787" y="4444532"/>
            <a:ext cx="7716837" cy="723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3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ágenes encima del título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Shape 176"/>
          <p:cNvGrpSpPr/>
          <p:nvPr/>
        </p:nvGrpSpPr>
        <p:grpSpPr>
          <a:xfrm>
            <a:off x="9144" y="3810000"/>
            <a:ext cx="9125711" cy="3035300"/>
            <a:chOff x="9144" y="3810000"/>
            <a:chExt cx="9125711" cy="3035300"/>
          </a:xfrm>
        </p:grpSpPr>
        <p:sp>
          <p:nvSpPr>
            <p:cNvPr id="177" name="Shape 177"/>
            <p:cNvSpPr/>
            <p:nvPr/>
          </p:nvSpPr>
          <p:spPr>
            <a:xfrm>
              <a:off x="9144" y="3810000"/>
              <a:ext cx="9125711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78" name="Shape 178"/>
            <p:cNvCxnSpPr/>
            <p:nvPr/>
          </p:nvCxnSpPr>
          <p:spPr>
            <a:xfrm>
              <a:off x="9144" y="3810000"/>
              <a:ext cx="9125711" cy="1587"/>
            </a:xfrm>
            <a:prstGeom prst="straightConnector1">
              <a:avLst/>
            </a:prstGeom>
            <a:noFill/>
            <a:ln w="25400" cap="flat" cmpd="sng">
              <a:solidFill>
                <a:schemeClr val="accent2">
                  <a:alpha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s-E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Shape 182"/>
          <p:cNvSpPr>
            <a:spLocks noGrp="1"/>
          </p:cNvSpPr>
          <p:nvPr>
            <p:ph type="pic" idx="2"/>
          </p:nvPr>
        </p:nvSpPr>
        <p:spPr>
          <a:xfrm rot="-261008">
            <a:off x="4305320" y="997811"/>
            <a:ext cx="4329277" cy="3178753"/>
          </a:xfrm>
          <a:prstGeom prst="roundRect">
            <a:avLst>
              <a:gd name="adj" fmla="val 7476"/>
            </a:avLst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13231" y="5105398"/>
            <a:ext cx="7717535" cy="1281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300"/>
              </a:spcAft>
              <a:buClr>
                <a:schemeClr val="lt1"/>
              </a:buClr>
              <a:buFont typeface="Nunito"/>
              <a:buNone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712787" y="4444532"/>
            <a:ext cx="7716837" cy="723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3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pic" idx="3"/>
          </p:nvPr>
        </p:nvSpPr>
        <p:spPr>
          <a:xfrm rot="153739">
            <a:off x="451737" y="946831"/>
            <a:ext cx="4329277" cy="3178754"/>
          </a:xfrm>
          <a:prstGeom prst="roundRect">
            <a:avLst>
              <a:gd name="adj" fmla="val 7476"/>
            </a:avLst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803"/>
            </a:srgbClr>
          </a:solidFill>
          <a:ln w="25400" cap="flat" cmpd="sng">
            <a:solidFill>
              <a:schemeClr val="accent2">
                <a:alpha val="2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 rot="5400000">
            <a:off x="2876877" y="848052"/>
            <a:ext cx="3388658" cy="7716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320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  <a:defRPr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31825" marR="0" lvl="1" indent="-1619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-1778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196975" marR="0" lvl="3" indent="-1682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492250" marR="0" lvl="4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1774825" marR="0" lvl="5" indent="-1746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055813" marR="0" lvl="6" indent="-176213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344738" marR="0" lvl="7" indent="-185738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2625725" marR="0" lvl="8" indent="-1746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s-E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7299292" y="443752"/>
            <a:ext cx="1535425" cy="64007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803"/>
            </a:srgbClr>
          </a:solidFill>
          <a:ln w="25400" cap="flat" cmpd="sng">
            <a:solidFill>
              <a:schemeClr val="accent2">
                <a:alpha val="2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 rot="5400000">
            <a:off x="5297424" y="2935223"/>
            <a:ext cx="5486399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 rot="5400000">
            <a:off x="1156493" y="739634"/>
            <a:ext cx="5217458" cy="6104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31825" marR="0" lvl="1" indent="-1492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-1651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196975" marR="0" lvl="3" indent="-1682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492250" marR="0" lvl="4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1774825" marR="0" lvl="5" indent="-1746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055813" marR="0" lvl="6" indent="-176213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344738" marR="0" lvl="7" indent="-185738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2625725" marR="0" lvl="8" indent="-1746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s-E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s-ES" sz="1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803"/>
            </a:srgbClr>
          </a:solidFill>
          <a:ln w="25400" cap="flat" cmpd="sng">
            <a:solidFill>
              <a:schemeClr val="accent2">
                <a:alpha val="2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12787" y="3012141"/>
            <a:ext cx="7716837" cy="338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31825" marR="0" lvl="1" indent="-1492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-1651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196975" marR="0" lvl="3" indent="-1682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492250" marR="0" lvl="4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1774825" marR="0" lvl="5" indent="-1746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055813" marR="0" lvl="6" indent="-176213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344738" marR="0" lvl="7" indent="-185738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2625725" marR="0" lvl="8" indent="-1746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s-ES" sz="1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803"/>
            </a:srgbClr>
          </a:solidFill>
          <a:ln w="25400" cap="flat" cmpd="sng">
            <a:solidFill>
              <a:schemeClr val="accent2">
                <a:alpha val="2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s-ES" sz="1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 con image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 rot="-5940000">
            <a:off x="5179559" y="1837493"/>
            <a:ext cx="1040883" cy="7134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260"/>
                </a:moveTo>
                <a:lnTo>
                  <a:pt x="0" y="117260"/>
                </a:lnTo>
                <a:lnTo>
                  <a:pt x="0" y="117260"/>
                </a:lnTo>
                <a:lnTo>
                  <a:pt x="0" y="8381"/>
                </a:lnTo>
                <a:cubicBezTo>
                  <a:pt x="0" y="6158"/>
                  <a:pt x="6052" y="4026"/>
                  <a:pt x="16826" y="2454"/>
                </a:cubicBezTo>
                <a:cubicBezTo>
                  <a:pt x="27600" y="883"/>
                  <a:pt x="42213" y="0"/>
                  <a:pt x="57450" y="0"/>
                </a:cubicBezTo>
                <a:lnTo>
                  <a:pt x="57450" y="0"/>
                </a:lnTo>
                <a:lnTo>
                  <a:pt x="57450" y="0"/>
                </a:lnTo>
                <a:cubicBezTo>
                  <a:pt x="72686" y="0"/>
                  <a:pt x="87299" y="883"/>
                  <a:pt x="98073" y="2454"/>
                </a:cubicBezTo>
                <a:cubicBezTo>
                  <a:pt x="108847" y="4026"/>
                  <a:pt x="114900" y="6158"/>
                  <a:pt x="114900" y="8381"/>
                </a:cubicBezTo>
                <a:cubicBezTo>
                  <a:pt x="118759" y="27972"/>
                  <a:pt x="119617" y="98689"/>
                  <a:pt x="120000" y="120000"/>
                </a:cubicBezTo>
              </a:path>
            </a:pathLst>
          </a:custGeom>
          <a:solidFill>
            <a:schemeClr val="dk2">
              <a:alpha val="60000"/>
            </a:schemeClr>
          </a:solidFill>
          <a:ln w="31750" cap="flat" cmpd="sng">
            <a:solidFill>
              <a:schemeClr val="lt2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2" name="Shape 82" descr="TitleSlideOverla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Shape 83"/>
          <p:cNvGrpSpPr/>
          <p:nvPr/>
        </p:nvGrpSpPr>
        <p:grpSpPr>
          <a:xfrm>
            <a:off x="784582" y="-1221043"/>
            <a:ext cx="5811455" cy="2952861"/>
            <a:chOff x="784582" y="-1221043"/>
            <a:chExt cx="5811455" cy="2952861"/>
          </a:xfrm>
        </p:grpSpPr>
        <p:sp>
          <p:nvSpPr>
            <p:cNvPr id="84" name="Shape 84"/>
            <p:cNvSpPr/>
            <p:nvPr/>
          </p:nvSpPr>
          <p:spPr>
            <a:xfrm>
              <a:off x="2382982" y="1122217"/>
              <a:ext cx="609599" cy="6095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2856953" y="76200"/>
              <a:ext cx="1023669" cy="8381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1948131" y="46401"/>
              <a:ext cx="1023669" cy="86799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1219200" y="-765131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2345119" y="141182"/>
              <a:ext cx="1023669" cy="9529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rot="-9130023">
              <a:off x="1178779" y="-178448"/>
              <a:ext cx="1133351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60000">
              <a:off x="787877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6387309">
              <a:off x="4862249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5362575" y="461225"/>
              <a:ext cx="756422" cy="643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4800600" y="152400"/>
              <a:ext cx="756422" cy="643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rot="6387309">
              <a:off x="3396215" y="-1040839"/>
              <a:ext cx="1905868" cy="2047338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6115050" y="590550"/>
              <a:ext cx="152399" cy="1523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97" name="Shape 97"/>
          <p:cNvSpPr/>
          <p:nvPr/>
        </p:nvSpPr>
        <p:spPr>
          <a:xfrm rot="-5940000">
            <a:off x="5752786" y="67656"/>
            <a:ext cx="967011" cy="60303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190"/>
                </a:moveTo>
                <a:lnTo>
                  <a:pt x="0" y="117190"/>
                </a:lnTo>
                <a:lnTo>
                  <a:pt x="0" y="117190"/>
                </a:lnTo>
                <a:lnTo>
                  <a:pt x="0" y="8680"/>
                </a:lnTo>
                <a:cubicBezTo>
                  <a:pt x="0" y="6378"/>
                  <a:pt x="6003" y="4170"/>
                  <a:pt x="16689" y="2542"/>
                </a:cubicBezTo>
                <a:cubicBezTo>
                  <a:pt x="27375" y="914"/>
                  <a:pt x="41869" y="0"/>
                  <a:pt x="56981" y="0"/>
                </a:cubicBezTo>
                <a:lnTo>
                  <a:pt x="56981" y="0"/>
                </a:lnTo>
                <a:lnTo>
                  <a:pt x="56981" y="0"/>
                </a:lnTo>
                <a:cubicBezTo>
                  <a:pt x="72094" y="0"/>
                  <a:pt x="86587" y="914"/>
                  <a:pt x="97274" y="2542"/>
                </a:cubicBezTo>
                <a:cubicBezTo>
                  <a:pt x="107960" y="4170"/>
                  <a:pt x="113963" y="6378"/>
                  <a:pt x="113963" y="8680"/>
                </a:cubicBezTo>
                <a:cubicBezTo>
                  <a:pt x="117551" y="28282"/>
                  <a:pt x="108474" y="85930"/>
                  <a:pt x="120000" y="119999"/>
                </a:cubicBezTo>
              </a:path>
            </a:pathLst>
          </a:custGeom>
          <a:solidFill>
            <a:srgbClr val="BFE3F6">
              <a:alpha val="8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" name="Shape 98"/>
          <p:cNvSpPr/>
          <p:nvPr/>
        </p:nvSpPr>
        <p:spPr>
          <a:xfrm rot="-5930880">
            <a:off x="4038985" y="-17104"/>
            <a:ext cx="1788669" cy="88211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46" y="115994"/>
                </a:moveTo>
                <a:lnTo>
                  <a:pt x="0" y="14482"/>
                </a:lnTo>
                <a:cubicBezTo>
                  <a:pt x="0" y="10641"/>
                  <a:pt x="6321" y="6957"/>
                  <a:pt x="17573" y="4241"/>
                </a:cubicBezTo>
                <a:cubicBezTo>
                  <a:pt x="28825" y="1525"/>
                  <a:pt x="44087" y="0"/>
                  <a:pt x="60000" y="0"/>
                </a:cubicBezTo>
                <a:lnTo>
                  <a:pt x="60000" y="0"/>
                </a:lnTo>
                <a:lnTo>
                  <a:pt x="60000" y="0"/>
                </a:lnTo>
                <a:cubicBezTo>
                  <a:pt x="75913" y="0"/>
                  <a:pt x="91174" y="1525"/>
                  <a:pt x="102426" y="4241"/>
                </a:cubicBezTo>
                <a:cubicBezTo>
                  <a:pt x="113678" y="6958"/>
                  <a:pt x="120000" y="10641"/>
                  <a:pt x="119999" y="14482"/>
                </a:cubicBezTo>
                <a:cubicBezTo>
                  <a:pt x="119999" y="49655"/>
                  <a:pt x="120000" y="84827"/>
                  <a:pt x="120000" y="120000"/>
                </a:cubicBezTo>
                <a:lnTo>
                  <a:pt x="120000" y="120000"/>
                </a:lnTo>
              </a:path>
            </a:pathLst>
          </a:custGeom>
          <a:solidFill>
            <a:srgbClr val="073779">
              <a:alpha val="29803"/>
            </a:srgbClr>
          </a:solidFill>
          <a:ln w="25400" cap="flat" cmpd="sng">
            <a:solidFill>
              <a:schemeClr val="accent2">
                <a:alpha val="2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" name="Shape 99"/>
          <p:cNvSpPr/>
          <p:nvPr/>
        </p:nvSpPr>
        <p:spPr>
          <a:xfrm rot="-5940000">
            <a:off x="6127954" y="621076"/>
            <a:ext cx="932369" cy="52966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190"/>
                </a:moveTo>
                <a:lnTo>
                  <a:pt x="0" y="117190"/>
                </a:lnTo>
                <a:lnTo>
                  <a:pt x="0" y="117190"/>
                </a:lnTo>
                <a:lnTo>
                  <a:pt x="0" y="8680"/>
                </a:lnTo>
                <a:cubicBezTo>
                  <a:pt x="0" y="6378"/>
                  <a:pt x="6003" y="4170"/>
                  <a:pt x="16689" y="2542"/>
                </a:cubicBezTo>
                <a:cubicBezTo>
                  <a:pt x="27375" y="914"/>
                  <a:pt x="41869" y="0"/>
                  <a:pt x="56981" y="0"/>
                </a:cubicBezTo>
                <a:lnTo>
                  <a:pt x="56981" y="0"/>
                </a:lnTo>
                <a:lnTo>
                  <a:pt x="56981" y="0"/>
                </a:lnTo>
                <a:cubicBezTo>
                  <a:pt x="72094" y="0"/>
                  <a:pt x="86587" y="914"/>
                  <a:pt x="97274" y="2542"/>
                </a:cubicBezTo>
                <a:cubicBezTo>
                  <a:pt x="107960" y="4170"/>
                  <a:pt x="113963" y="6378"/>
                  <a:pt x="113963" y="8680"/>
                </a:cubicBezTo>
                <a:cubicBezTo>
                  <a:pt x="117551" y="28282"/>
                  <a:pt x="108474" y="85930"/>
                  <a:pt x="120000" y="119999"/>
                </a:cubicBezTo>
              </a:path>
            </a:pathLst>
          </a:custGeom>
          <a:solidFill>
            <a:schemeClr val="dk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" name="Shape 100"/>
          <p:cNvSpPr/>
          <p:nvPr/>
        </p:nvSpPr>
        <p:spPr>
          <a:xfrm rot="-5940000">
            <a:off x="5624127" y="78644"/>
            <a:ext cx="962832" cy="63201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190"/>
                </a:moveTo>
                <a:lnTo>
                  <a:pt x="0" y="117190"/>
                </a:lnTo>
                <a:lnTo>
                  <a:pt x="0" y="117190"/>
                </a:lnTo>
                <a:lnTo>
                  <a:pt x="0" y="8680"/>
                </a:lnTo>
                <a:cubicBezTo>
                  <a:pt x="0" y="6378"/>
                  <a:pt x="6003" y="4170"/>
                  <a:pt x="16689" y="2542"/>
                </a:cubicBezTo>
                <a:cubicBezTo>
                  <a:pt x="27375" y="914"/>
                  <a:pt x="41869" y="0"/>
                  <a:pt x="56981" y="0"/>
                </a:cubicBezTo>
                <a:lnTo>
                  <a:pt x="56981" y="0"/>
                </a:lnTo>
                <a:lnTo>
                  <a:pt x="56981" y="0"/>
                </a:lnTo>
                <a:cubicBezTo>
                  <a:pt x="72094" y="0"/>
                  <a:pt x="86587" y="914"/>
                  <a:pt x="97274" y="2542"/>
                </a:cubicBezTo>
                <a:cubicBezTo>
                  <a:pt x="107960" y="4170"/>
                  <a:pt x="113963" y="6378"/>
                  <a:pt x="113963" y="8680"/>
                </a:cubicBezTo>
                <a:cubicBezTo>
                  <a:pt x="117551" y="28282"/>
                  <a:pt x="108474" y="85930"/>
                  <a:pt x="120000" y="119999"/>
                </a:cubicBezTo>
              </a:path>
            </a:pathLst>
          </a:custGeom>
          <a:solidFill>
            <a:srgbClr val="073779">
              <a:alpha val="49803"/>
            </a:srgbClr>
          </a:solidFill>
          <a:ln w="25400" cap="flat" cmpd="sng">
            <a:solidFill>
              <a:schemeClr val="accent2">
                <a:alpha val="4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" name="Shape 101"/>
          <p:cNvSpPr/>
          <p:nvPr/>
        </p:nvSpPr>
        <p:spPr>
          <a:xfrm rot="-5940000">
            <a:off x="6395226" y="411412"/>
            <a:ext cx="552099" cy="51048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796"/>
                </a:moveTo>
                <a:lnTo>
                  <a:pt x="0" y="117796"/>
                </a:lnTo>
                <a:lnTo>
                  <a:pt x="0" y="5905"/>
                </a:lnTo>
                <a:cubicBezTo>
                  <a:pt x="0" y="4339"/>
                  <a:pt x="5758" y="2837"/>
                  <a:pt x="16008" y="1729"/>
                </a:cubicBezTo>
                <a:cubicBezTo>
                  <a:pt x="26258" y="622"/>
                  <a:pt x="40159" y="0"/>
                  <a:pt x="54655" y="0"/>
                </a:cubicBezTo>
                <a:lnTo>
                  <a:pt x="54655" y="0"/>
                </a:lnTo>
                <a:cubicBezTo>
                  <a:pt x="69150" y="0"/>
                  <a:pt x="83052" y="622"/>
                  <a:pt x="93302" y="1729"/>
                </a:cubicBezTo>
                <a:cubicBezTo>
                  <a:pt x="103552" y="2837"/>
                  <a:pt x="109310" y="4339"/>
                  <a:pt x="109310" y="5905"/>
                </a:cubicBezTo>
                <a:cubicBezTo>
                  <a:pt x="114813" y="43783"/>
                  <a:pt x="116512" y="118341"/>
                  <a:pt x="120000" y="120000"/>
                </a:cubicBezTo>
              </a:path>
            </a:pathLst>
          </a:custGeom>
          <a:solidFill>
            <a:schemeClr val="accent1">
              <a:alpha val="29803"/>
            </a:schemeClr>
          </a:solidFill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Shape 102"/>
          <p:cNvSpPr/>
          <p:nvPr/>
        </p:nvSpPr>
        <p:spPr>
          <a:xfrm rot="-5940000">
            <a:off x="7468982" y="1865445"/>
            <a:ext cx="528236" cy="294856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4" y="116395"/>
                </a:moveTo>
                <a:cubicBezTo>
                  <a:pt x="49" y="81004"/>
                  <a:pt x="24" y="45614"/>
                  <a:pt x="0" y="10223"/>
                </a:cubicBezTo>
                <a:cubicBezTo>
                  <a:pt x="0" y="7512"/>
                  <a:pt x="6018" y="4911"/>
                  <a:pt x="16731" y="2994"/>
                </a:cubicBezTo>
                <a:cubicBezTo>
                  <a:pt x="27444" y="1077"/>
                  <a:pt x="41974" y="0"/>
                  <a:pt x="57124" y="0"/>
                </a:cubicBezTo>
                <a:lnTo>
                  <a:pt x="57124" y="0"/>
                </a:lnTo>
                <a:cubicBezTo>
                  <a:pt x="72274" y="0"/>
                  <a:pt x="86804" y="1077"/>
                  <a:pt x="97517" y="2994"/>
                </a:cubicBezTo>
                <a:cubicBezTo>
                  <a:pt x="108230" y="4911"/>
                  <a:pt x="114248" y="7512"/>
                  <a:pt x="114248" y="10223"/>
                </a:cubicBezTo>
                <a:cubicBezTo>
                  <a:pt x="120000" y="75801"/>
                  <a:pt x="114880" y="37324"/>
                  <a:pt x="119106" y="119999"/>
                </a:cubicBezTo>
              </a:path>
            </a:pathLst>
          </a:custGeom>
          <a:solidFill>
            <a:schemeClr val="accent1"/>
          </a:solidFill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 rot="-557688">
            <a:off x="1248863" y="3564660"/>
            <a:ext cx="7324068" cy="1612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pic" idx="2"/>
          </p:nvPr>
        </p:nvSpPr>
        <p:spPr>
          <a:xfrm rot="-531448">
            <a:off x="914504" y="836685"/>
            <a:ext cx="3923710" cy="2804658"/>
          </a:xfrm>
          <a:prstGeom prst="roundRect">
            <a:avLst>
              <a:gd name="adj" fmla="val 7476"/>
            </a:avLst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 rot="-540000">
            <a:off x="2550459" y="4990824"/>
            <a:ext cx="64007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22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20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ct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ct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ct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ct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SectionHeaderOverla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 rot="4809906">
            <a:off x="3408662" y="1817251"/>
            <a:ext cx="1100208" cy="81047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178" y="0"/>
                </a:moveTo>
                <a:lnTo>
                  <a:pt x="58178" y="0"/>
                </a:lnTo>
                <a:cubicBezTo>
                  <a:pt x="73607" y="0"/>
                  <a:pt x="88405" y="832"/>
                  <a:pt x="99316" y="2313"/>
                </a:cubicBezTo>
                <a:cubicBezTo>
                  <a:pt x="110226" y="3794"/>
                  <a:pt x="115071" y="5783"/>
                  <a:pt x="116356" y="7897"/>
                </a:cubicBezTo>
                <a:cubicBezTo>
                  <a:pt x="116316" y="39673"/>
                  <a:pt x="119291" y="99377"/>
                  <a:pt x="120000" y="100025"/>
                </a:cubicBezTo>
                <a:lnTo>
                  <a:pt x="92559" y="120000"/>
                </a:lnTo>
                <a:lnTo>
                  <a:pt x="1939" y="118077"/>
                </a:lnTo>
                <a:cubicBezTo>
                  <a:pt x="1293" y="81350"/>
                  <a:pt x="646" y="44624"/>
                  <a:pt x="0" y="7897"/>
                </a:cubicBezTo>
                <a:cubicBezTo>
                  <a:pt x="0" y="5803"/>
                  <a:pt x="6129" y="3794"/>
                  <a:pt x="17040" y="2313"/>
                </a:cubicBezTo>
                <a:cubicBezTo>
                  <a:pt x="27950" y="832"/>
                  <a:pt x="42748" y="0"/>
                  <a:pt x="58178" y="0"/>
                </a:cubicBezTo>
                <a:lnTo>
                  <a:pt x="58178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 w="31750" cap="flat" cmpd="sng">
            <a:solidFill>
              <a:schemeClr val="accent2">
                <a:alpha val="2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" name="Shape 110"/>
          <p:cNvSpPr/>
          <p:nvPr/>
        </p:nvSpPr>
        <p:spPr>
          <a:xfrm rot="4800000">
            <a:off x="3393402" y="-445314"/>
            <a:ext cx="2008191" cy="9264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081" y="115508"/>
                </a:moveTo>
                <a:lnTo>
                  <a:pt x="0" y="14482"/>
                </a:lnTo>
                <a:cubicBezTo>
                  <a:pt x="0" y="10641"/>
                  <a:pt x="6321" y="6957"/>
                  <a:pt x="17573" y="4241"/>
                </a:cubicBezTo>
                <a:cubicBezTo>
                  <a:pt x="28825" y="1525"/>
                  <a:pt x="44087" y="0"/>
                  <a:pt x="60000" y="0"/>
                </a:cubicBezTo>
                <a:lnTo>
                  <a:pt x="60000" y="0"/>
                </a:lnTo>
                <a:lnTo>
                  <a:pt x="60000" y="0"/>
                </a:lnTo>
                <a:cubicBezTo>
                  <a:pt x="75913" y="0"/>
                  <a:pt x="91174" y="1525"/>
                  <a:pt x="102426" y="4241"/>
                </a:cubicBezTo>
                <a:cubicBezTo>
                  <a:pt x="113678" y="6958"/>
                  <a:pt x="120000" y="10641"/>
                  <a:pt x="119999" y="14482"/>
                </a:cubicBezTo>
                <a:cubicBezTo>
                  <a:pt x="119999" y="49655"/>
                  <a:pt x="120000" y="84827"/>
                  <a:pt x="120000" y="120000"/>
                </a:cubicBezTo>
                <a:lnTo>
                  <a:pt x="120000" y="120000"/>
                </a:lnTo>
              </a:path>
            </a:pathLst>
          </a:custGeom>
          <a:solidFill>
            <a:srgbClr val="073779">
              <a:alpha val="80000"/>
            </a:srgbClr>
          </a:solidFill>
          <a:ln w="25400" cap="flat" cmpd="sng">
            <a:solidFill>
              <a:schemeClr val="accent2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 rot="-600000">
            <a:off x="887171" y="5303002"/>
            <a:ext cx="6904500" cy="97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16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Nunito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112" name="Shape 112"/>
          <p:cNvGrpSpPr/>
          <p:nvPr/>
        </p:nvGrpSpPr>
        <p:grpSpPr>
          <a:xfrm>
            <a:off x="2741956" y="-1232574"/>
            <a:ext cx="4643949" cy="2985174"/>
            <a:chOff x="2741956" y="-1232574"/>
            <a:chExt cx="4643949" cy="2985174"/>
          </a:xfrm>
        </p:grpSpPr>
        <p:sp>
          <p:nvSpPr>
            <p:cNvPr id="113" name="Shape 113"/>
            <p:cNvSpPr/>
            <p:nvPr/>
          </p:nvSpPr>
          <p:spPr>
            <a:xfrm>
              <a:off x="4495800" y="1143000"/>
              <a:ext cx="609599" cy="6095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114" name="Shape 114"/>
            <p:cNvGrpSpPr/>
            <p:nvPr/>
          </p:nvGrpSpPr>
          <p:grpSpPr>
            <a:xfrm flipH="1">
              <a:off x="2741956" y="-933103"/>
              <a:ext cx="2014512" cy="1892938"/>
              <a:chOff x="6843860" y="-944464"/>
              <a:chExt cx="2014512" cy="1892938"/>
            </a:xfrm>
          </p:grpSpPr>
          <p:sp>
            <p:nvSpPr>
              <p:cNvPr id="115" name="Shape 115"/>
              <p:cNvSpPr/>
              <p:nvPr/>
            </p:nvSpPr>
            <p:spPr>
              <a:xfrm rot="6387309">
                <a:off x="7124584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7624910" y="304800"/>
                <a:ext cx="756422" cy="64367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7062935" y="145351"/>
                <a:ext cx="756422" cy="64367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3235521" y="-1232574"/>
              <a:ext cx="4150383" cy="2407745"/>
              <a:chOff x="3312526" y="-1228092"/>
              <a:chExt cx="4550632" cy="2407745"/>
            </a:xfrm>
          </p:grpSpPr>
          <p:sp>
            <p:nvSpPr>
              <p:cNvPr id="119" name="Shape 1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4607455" y="134133"/>
                <a:ext cx="1023669" cy="952933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21" name="Shape 121"/>
              <p:cNvSpPr/>
              <p:nvPr/>
            </p:nvSpPr>
            <p:spPr>
              <a:xfrm rot="-9130023">
                <a:off x="3441114" y="-185498"/>
                <a:ext cx="1133351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22" name="Shape 122"/>
              <p:cNvSpPr/>
              <p:nvPr/>
            </p:nvSpPr>
            <p:spPr>
              <a:xfrm rot="6387309">
                <a:off x="5658550" y="-1047888"/>
                <a:ext cx="1905868" cy="2047338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123" name="Shape 123"/>
            <p:cNvSpPr/>
            <p:nvPr/>
          </p:nvSpPr>
          <p:spPr>
            <a:xfrm>
              <a:off x="3063127" y="89646"/>
              <a:ext cx="267260" cy="26726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 rot="-3981558">
              <a:off x="2809658" y="-85690"/>
              <a:ext cx="182879" cy="2286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25" name="Shape 125"/>
          <p:cNvSpPr/>
          <p:nvPr/>
        </p:nvSpPr>
        <p:spPr>
          <a:xfrm rot="4733987">
            <a:off x="1458980" y="2141099"/>
            <a:ext cx="809713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4705"/>
            </a:schemeClr>
          </a:solidFill>
          <a:ln w="25400" cap="flat" cmpd="sng">
            <a:solidFill>
              <a:schemeClr val="accent2">
                <a:alpha val="64705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" name="Shape 126"/>
          <p:cNvSpPr/>
          <p:nvPr/>
        </p:nvSpPr>
        <p:spPr>
          <a:xfrm rot="4733987">
            <a:off x="814849" y="2202341"/>
            <a:ext cx="699135" cy="25125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2573"/>
                </a:moveTo>
                <a:lnTo>
                  <a:pt x="2986" y="17680"/>
                </a:lnTo>
                <a:cubicBezTo>
                  <a:pt x="2986" y="12991"/>
                  <a:pt x="8996" y="8494"/>
                  <a:pt x="19696" y="5178"/>
                </a:cubicBezTo>
                <a:cubicBezTo>
                  <a:pt x="30395" y="1862"/>
                  <a:pt x="44906" y="0"/>
                  <a:pt x="60037" y="0"/>
                </a:cubicBezTo>
                <a:lnTo>
                  <a:pt x="60037" y="0"/>
                </a:lnTo>
                <a:lnTo>
                  <a:pt x="60037" y="0"/>
                </a:lnTo>
                <a:cubicBezTo>
                  <a:pt x="75168" y="0"/>
                  <a:pt x="89679" y="1862"/>
                  <a:pt x="100378" y="5178"/>
                </a:cubicBezTo>
                <a:cubicBezTo>
                  <a:pt x="111077" y="8494"/>
                  <a:pt x="117088" y="12991"/>
                  <a:pt x="117088" y="17680"/>
                </a:cubicBezTo>
                <a:cubicBezTo>
                  <a:pt x="120000" y="36817"/>
                  <a:pt x="117689" y="98683"/>
                  <a:pt x="117847" y="120000"/>
                </a:cubicBezTo>
              </a:path>
            </a:pathLst>
          </a:custGeom>
          <a:solidFill>
            <a:schemeClr val="accent1"/>
          </a:solidFill>
          <a:ln w="1270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" name="Shape 127"/>
          <p:cNvSpPr/>
          <p:nvPr/>
        </p:nvSpPr>
        <p:spPr>
          <a:xfrm rot="4733987">
            <a:off x="390772" y="3357640"/>
            <a:ext cx="379174" cy="12073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3183"/>
                </a:moveTo>
                <a:lnTo>
                  <a:pt x="156" y="18818"/>
                </a:lnTo>
                <a:cubicBezTo>
                  <a:pt x="156" y="13827"/>
                  <a:pt x="6469" y="9040"/>
                  <a:pt x="17706" y="5511"/>
                </a:cubicBezTo>
                <a:cubicBezTo>
                  <a:pt x="28944" y="1982"/>
                  <a:pt x="44185" y="0"/>
                  <a:pt x="60078" y="0"/>
                </a:cubicBezTo>
                <a:lnTo>
                  <a:pt x="60078" y="0"/>
                </a:lnTo>
                <a:cubicBezTo>
                  <a:pt x="75970" y="0"/>
                  <a:pt x="91211" y="1982"/>
                  <a:pt x="102449" y="5511"/>
                </a:cubicBezTo>
                <a:cubicBezTo>
                  <a:pt x="113686" y="9040"/>
                  <a:pt x="120000" y="13827"/>
                  <a:pt x="120000" y="18818"/>
                </a:cubicBezTo>
                <a:lnTo>
                  <a:pt x="117096" y="120000"/>
                </a:lnTo>
              </a:path>
            </a:pathLst>
          </a:custGeom>
          <a:solidFill>
            <a:schemeClr val="accent1"/>
          </a:solidFill>
          <a:ln w="635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 rot="-600000">
            <a:off x="600152" y="3389654"/>
            <a:ext cx="7622160" cy="16795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803"/>
            </a:srgbClr>
          </a:solidFill>
          <a:ln w="25400" cap="flat" cmpd="sng">
            <a:solidFill>
              <a:schemeClr val="accent2">
                <a:alpha val="2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9247" y="3024188"/>
            <a:ext cx="3657600" cy="3376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31825" marR="0" lvl="1" indent="-1746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-1778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196975" marR="0" lvl="3" indent="-1682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492250" marR="0" lvl="4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1774825" marR="0" lvl="5" indent="-1746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055813" marR="0" lvl="6" indent="-176213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344738" marR="0" lvl="7" indent="-185738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2625725" marR="0" lvl="8" indent="-1746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751294" y="3024188"/>
            <a:ext cx="3657600" cy="3376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31825" marR="0" lvl="1" indent="-1746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-1778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196975" marR="0" lvl="3" indent="-1682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492250" marR="0" lvl="4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1774825" marR="0" lvl="5" indent="-1746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055813" marR="0" lvl="6" indent="-176213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344738" marR="0" lvl="7" indent="-185738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2625725" marR="0" lvl="8" indent="-1746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s-E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803"/>
            </a:srgbClr>
          </a:solidFill>
          <a:ln w="25400" cap="flat" cmpd="sng">
            <a:solidFill>
              <a:schemeClr val="accent2">
                <a:alpha val="2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712787" y="2895600"/>
            <a:ext cx="3657600" cy="685799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 w="9525" cap="flat" cmpd="sng">
            <a:solidFill>
              <a:schemeClr val="accent2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712787" y="3657600"/>
            <a:ext cx="3657600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31825" marR="0" lvl="1" indent="-1746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-1778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196975" marR="0" lvl="3" indent="-1682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492250" marR="0" lvl="4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1774825" marR="0" lvl="5" indent="-1873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055813" marR="0" lvl="6" indent="-188913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344738" marR="0" lvl="7" indent="-198438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2625725" marR="0" lvl="8" indent="-1873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idx="3"/>
          </p:nvPr>
        </p:nvSpPr>
        <p:spPr>
          <a:xfrm>
            <a:off x="4773705" y="2895600"/>
            <a:ext cx="3657600" cy="685799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 w="9525" cap="flat" cmpd="sng">
            <a:solidFill>
              <a:schemeClr val="accent2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4773705" y="3657600"/>
            <a:ext cx="3657600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31825" marR="0" lvl="1" indent="-1746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-1778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196975" marR="0" lvl="3" indent="-1682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492250" marR="0" lvl="4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1774825" marR="0" lvl="5" indent="-1873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055813" marR="0" lvl="6" indent="-188913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344738" marR="0" lvl="7" indent="-198438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2625725" marR="0" lvl="8" indent="-1873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s-E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366712" y="1447800"/>
            <a:ext cx="3748087" cy="4800600"/>
          </a:xfrm>
          <a:prstGeom prst="roundRect">
            <a:avLst>
              <a:gd name="adj" fmla="val 16667"/>
            </a:avLst>
          </a:prstGeom>
          <a:solidFill>
            <a:schemeClr val="accent1">
              <a:alpha val="60000"/>
            </a:schemeClr>
          </a:solidFill>
          <a:ln w="63500" cap="flat" cmpd="sng">
            <a:solidFill>
              <a:schemeClr val="accent2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533399" y="1676400"/>
            <a:ext cx="34290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3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04766" y="990600"/>
            <a:ext cx="4258233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31825" marR="0" lvl="1" indent="-1746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-1778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196975" marR="0" lvl="3" indent="-1682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492250" marR="0" lvl="4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1774825" marR="0" lvl="5" indent="-1746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055813" marR="0" lvl="6" indent="-176213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344738" marR="0" lvl="7" indent="-185738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2625725" marR="0" lvl="8" indent="-1746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533400" y="2850775"/>
            <a:ext cx="3429000" cy="3169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s-E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9FF"/>
            </a:gs>
            <a:gs pos="100000">
              <a:srgbClr val="0073B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TextSlideOverlay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hape 7"/>
          <p:cNvGrpSpPr/>
          <p:nvPr/>
        </p:nvGrpSpPr>
        <p:grpSpPr>
          <a:xfrm>
            <a:off x="-573168" y="-650451"/>
            <a:ext cx="7695675" cy="2026534"/>
            <a:chOff x="-573168" y="-650451"/>
            <a:chExt cx="7695675" cy="2026534"/>
          </a:xfrm>
        </p:grpSpPr>
        <p:grpSp>
          <p:nvGrpSpPr>
            <p:cNvPr id="8" name="Shape 8"/>
            <p:cNvGrpSpPr/>
            <p:nvPr/>
          </p:nvGrpSpPr>
          <p:grpSpPr>
            <a:xfrm>
              <a:off x="-263313" y="-650451"/>
              <a:ext cx="7385821" cy="2026534"/>
              <a:chOff x="-263313" y="-650451"/>
              <a:chExt cx="7385821" cy="2026534"/>
            </a:xfrm>
          </p:grpSpPr>
          <p:sp>
            <p:nvSpPr>
              <p:cNvPr id="9" name="Shape 9"/>
              <p:cNvSpPr/>
              <p:nvPr/>
            </p:nvSpPr>
            <p:spPr>
              <a:xfrm rot="4368687">
                <a:off x="2839420" y="-41329"/>
                <a:ext cx="581934" cy="790090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334576" y="12540"/>
                <a:ext cx="1189423" cy="101213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" name="Shape 11"/>
              <p:cNvSpPr/>
              <p:nvPr/>
            </p:nvSpPr>
            <p:spPr>
              <a:xfrm rot="6387309">
                <a:off x="5839612" y="-548176"/>
                <a:ext cx="1106353" cy="119498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5472544" y="62345"/>
                <a:ext cx="609599" cy="49127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-7411" y="-607193"/>
                <a:ext cx="1385455" cy="1205752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1905000" y="-402265"/>
                <a:ext cx="1600199" cy="80009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 rot="2510439">
                <a:off x="170710" y="163548"/>
                <a:ext cx="778551" cy="982317"/>
              </a:xfrm>
              <a:prstGeom prst="ellipse">
                <a:avLst/>
              </a:prstGeom>
              <a:solidFill>
                <a:schemeClr val="lt2">
                  <a:alpha val="4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 rot="-5400000">
                <a:off x="-263313" y="842683"/>
                <a:ext cx="533399" cy="533399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1558634" y="491274"/>
                <a:ext cx="228600" cy="19452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990600" y="-603972"/>
                <a:ext cx="1385455" cy="1205752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5181600" y="-343142"/>
                <a:ext cx="1600199" cy="68579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728855" y="62345"/>
                <a:ext cx="685799" cy="53339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6136341" y="-257607"/>
                <a:ext cx="838199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 rot="4368687">
                <a:off x="3664192" y="-146481"/>
                <a:ext cx="581934" cy="909202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4384964" y="-146936"/>
                <a:ext cx="300316" cy="30031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4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4756592" y="-119227"/>
                <a:ext cx="182879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3012141" y="-299171"/>
                <a:ext cx="838199" cy="60959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29" name="Shape 29"/>
            <p:cNvSpPr/>
            <p:nvPr/>
          </p:nvSpPr>
          <p:spPr>
            <a:xfrm rot="-5400000">
              <a:off x="-431058" y="-79767"/>
              <a:ext cx="852055" cy="1136276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12787" y="3012141"/>
            <a:ext cx="7716837" cy="338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31825" marR="0" lvl="1" indent="-1492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-1651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196975" marR="0" lvl="3" indent="-1682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492250" marR="0" lvl="4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1774825" marR="0" lvl="5" indent="-1746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055813" marR="0" lvl="6" indent="-176213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2344738" marR="0" lvl="7" indent="-185738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2625725" marR="0" lvl="8" indent="-174625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s-ES" sz="1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3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ctrTitle"/>
          </p:nvPr>
        </p:nvSpPr>
        <p:spPr>
          <a:xfrm rot="-557688">
            <a:off x="1022823" y="2961458"/>
            <a:ext cx="7551600" cy="16126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lang="es-ES" sz="8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Chill Out Ya!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ubTitle" idx="1"/>
          </p:nvPr>
        </p:nvSpPr>
        <p:spPr>
          <a:xfrm rot="-540000">
            <a:off x="2550459" y="4704801"/>
            <a:ext cx="64007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rPr lang="es-ES"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Diseño de Modelo de Negocios Innovadores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713537" y="1093350"/>
            <a:ext cx="7716900" cy="14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/>
              <a:t>Experiencia</a:t>
            </a:r>
          </a:p>
        </p:txBody>
      </p:sp>
      <p:pic>
        <p:nvPicPr>
          <p:cNvPr id="293" name="Shape 293" descr="11888058_535172976631787_5283324512224357066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974" y="5557208"/>
            <a:ext cx="1235366" cy="117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94" name="Shape 294"/>
          <p:cNvSpPr txBox="1"/>
          <p:nvPr/>
        </p:nvSpPr>
        <p:spPr>
          <a:xfrm>
            <a:off x="219850" y="5675100"/>
            <a:ext cx="1346700" cy="937800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Jazz no tiene planes.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Entra a Facebook a procrastinar.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356725" y="4113611"/>
            <a:ext cx="2115300" cy="10482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Ve que uno de sus amigos le dio like a Chill out YA!</a:t>
            </a:r>
            <a:br>
              <a:rPr lang="es-ES">
                <a:latin typeface="Calibri"/>
                <a:ea typeface="Calibri"/>
                <a:cs typeface="Calibri"/>
                <a:sym typeface="Calibri"/>
              </a:rPr>
            </a:br>
            <a:r>
              <a:rPr lang="es-ES">
                <a:latin typeface="Calibri"/>
                <a:ea typeface="Calibri"/>
                <a:cs typeface="Calibri"/>
                <a:sym typeface="Calibri"/>
              </a:rPr>
              <a:t>Jazz se la descarga por curiosidad.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123325" y="2475576"/>
            <a:ext cx="2582100" cy="1048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latin typeface="Calibri"/>
                <a:ea typeface="Calibri"/>
                <a:cs typeface="Calibri"/>
                <a:sym typeface="Calibri"/>
              </a:rPr>
              <a:t>Registro:</a:t>
            </a:r>
            <a:br>
              <a:rPr lang="es-ES" b="1">
                <a:latin typeface="Calibri"/>
                <a:ea typeface="Calibri"/>
                <a:cs typeface="Calibri"/>
                <a:sym typeface="Calibri"/>
              </a:rPr>
            </a:br>
            <a:r>
              <a:rPr lang="es-ES" b="1"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s-ES" sz="1200" b="1">
                <a:latin typeface="Courier New"/>
                <a:ea typeface="Courier New"/>
                <a:cs typeface="Courier New"/>
                <a:sym typeface="Courier New"/>
              </a:rPr>
              <a:t>G     Fb    Twitter</a:t>
            </a:r>
            <a: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 b="1">
                <a:latin typeface="Calibri"/>
                <a:ea typeface="Calibri"/>
                <a:cs typeface="Calibri"/>
                <a:sym typeface="Calibri"/>
              </a:rPr>
              <a:t> Correo:</a:t>
            </a:r>
            <a:br>
              <a:rPr lang="es-ES" sz="1200" b="1">
                <a:latin typeface="Calibri"/>
                <a:ea typeface="Calibri"/>
                <a:cs typeface="Calibri"/>
                <a:sym typeface="Calibri"/>
              </a:rPr>
            </a:br>
            <a:r>
              <a:rPr lang="es-ES" sz="1200" b="1">
                <a:latin typeface="Calibri"/>
                <a:ea typeface="Calibri"/>
                <a:cs typeface="Calibri"/>
                <a:sym typeface="Calibri"/>
              </a:rPr>
              <a:t>  Clave:        </a:t>
            </a:r>
            <a:r>
              <a:rPr lang="es-ES" b="1"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s-ES" sz="1000" b="1">
                <a:latin typeface="Calibri"/>
                <a:ea typeface="Calibri"/>
                <a:cs typeface="Calibri"/>
                <a:sym typeface="Calibri"/>
              </a:rPr>
              <a:t>  ¿Olvidaste tu contraseña?   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3649525" y="2231150"/>
            <a:ext cx="2269500" cy="1125300"/>
          </a:xfrm>
          <a:prstGeom prst="rect">
            <a:avLst/>
          </a:prstGeom>
          <a:solidFill>
            <a:srgbClr val="B6D7A8"/>
          </a:solidFill>
          <a:ln w="2857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u="sng">
                <a:latin typeface="Calibri"/>
                <a:ea typeface="Calibri"/>
                <a:cs typeface="Calibri"/>
                <a:sym typeface="Calibri"/>
              </a:rPr>
              <a:t>Elige tus preferencias:</a:t>
            </a:r>
            <a:br>
              <a:rPr lang="es-ES" b="1" u="sng">
                <a:latin typeface="Calibri"/>
                <a:ea typeface="Calibri"/>
                <a:cs typeface="Calibri"/>
                <a:sym typeface="Calibri"/>
              </a:rPr>
            </a:b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      Bares            Stand Up Comedy</a:t>
            </a:r>
            <a:br>
              <a:rPr lang="es-ES" sz="12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      Teatro          Discos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Con tus patas            Para 2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3649525" y="3677425"/>
            <a:ext cx="2269500" cy="12369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latin typeface="Calibri"/>
                <a:ea typeface="Calibri"/>
                <a:cs typeface="Calibri"/>
                <a:sym typeface="Calibri"/>
              </a:rPr>
              <a:t>Tu Perfil: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>
                <a:latin typeface="Calibri"/>
                <a:ea typeface="Calibri"/>
                <a:cs typeface="Calibri"/>
                <a:sym typeface="Calibri"/>
              </a:rPr>
            </a:b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Recomendaciones para ti: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Stand Up   -   Impro   -   Clown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>
                <a:latin typeface="Calibri"/>
                <a:ea typeface="Calibri"/>
                <a:cs typeface="Calibri"/>
                <a:sym typeface="Calibri"/>
              </a:rPr>
            </a:br>
            <a:r>
              <a:rPr lang="es-ES">
                <a:latin typeface="Calibri"/>
                <a:ea typeface="Calibri"/>
                <a:cs typeface="Calibri"/>
                <a:sym typeface="Calibri"/>
              </a:rPr>
              <a:t>                          </a:t>
            </a: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Nivel: Padawan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3357150" y="5235298"/>
            <a:ext cx="2582100" cy="1381200"/>
          </a:xfrm>
          <a:prstGeom prst="rect">
            <a:avLst/>
          </a:prstGeom>
          <a:solidFill>
            <a:srgbClr val="B4A7D6"/>
          </a:solidFill>
          <a:ln w="2857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s-ES" b="1" u="sng">
                <a:latin typeface="Calibri"/>
                <a:ea typeface="Calibri"/>
                <a:cs typeface="Calibri"/>
                <a:sym typeface="Calibri"/>
              </a:rPr>
              <a:t>Tu Evento</a:t>
            </a:r>
            <a:r>
              <a:rPr lang="es-ES" b="1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>
                <a:latin typeface="Calibri"/>
                <a:ea typeface="Calibri"/>
                <a:cs typeface="Calibri"/>
                <a:sym typeface="Calibri"/>
              </a:rPr>
            </a:br>
            <a:r>
              <a:rPr lang="es-ES" sz="1200" b="1">
                <a:latin typeface="Calibri"/>
                <a:ea typeface="Calibri"/>
                <a:cs typeface="Calibri"/>
                <a:sym typeface="Calibri"/>
              </a:rPr>
              <a:t>“Impro Sin Razón en Gatos de Cabeza”</a:t>
            </a:r>
            <a:br>
              <a:rPr lang="es-ES" sz="1200" b="1">
                <a:latin typeface="Calibri"/>
                <a:ea typeface="Calibri"/>
                <a:cs typeface="Calibri"/>
                <a:sym typeface="Calibri"/>
              </a:rPr>
            </a:br>
            <a:r>
              <a:rPr lang="es-ES" sz="1000" b="1">
                <a:latin typeface="Calibri"/>
                <a:ea typeface="Calibri"/>
                <a:cs typeface="Calibri"/>
                <a:sym typeface="Calibri"/>
              </a:rPr>
              <a:t>Fechas:                          Precio Regular: s/. 20           </a:t>
            </a:r>
            <a:r>
              <a:rPr lang="es-ES" sz="10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10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1000">
                <a:latin typeface="Calibri"/>
                <a:ea typeface="Calibri"/>
                <a:cs typeface="Calibri"/>
                <a:sym typeface="Calibri"/>
              </a:rPr>
              <a:t>06/10     12/10              </a:t>
            </a:r>
            <a:br>
              <a:rPr lang="es-ES" sz="10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1000">
                <a:latin typeface="Calibri"/>
                <a:ea typeface="Calibri"/>
                <a:cs typeface="Calibri"/>
                <a:sym typeface="Calibri"/>
              </a:rPr>
              <a:t>08/10     14/10             </a:t>
            </a:r>
            <a:r>
              <a:rPr lang="es-ES" sz="1000" b="1">
                <a:latin typeface="Calibri"/>
                <a:ea typeface="Calibri"/>
                <a:cs typeface="Calibri"/>
                <a:sym typeface="Calibri"/>
              </a:rPr>
              <a:t>Con Chill out YA!: s/. 10  </a:t>
            </a:r>
            <a:r>
              <a:rPr lang="es-ES" sz="10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1000">
                <a:latin typeface="Calibri"/>
                <a:ea typeface="Calibri"/>
                <a:cs typeface="Calibri"/>
                <a:sym typeface="Calibri"/>
              </a:rPr>
            </a:br>
            <a:r>
              <a:rPr lang="es-ES" sz="1000">
                <a:latin typeface="Calibri"/>
                <a:ea typeface="Calibri"/>
                <a:cs typeface="Calibri"/>
                <a:sym typeface="Calibri"/>
              </a:rPr>
              <a:t>10/10     16/10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6599100" y="5234375"/>
            <a:ext cx="2269500" cy="1307100"/>
          </a:xfrm>
          <a:prstGeom prst="rect">
            <a:avLst/>
          </a:prstGeom>
          <a:solidFill>
            <a:srgbClr val="D5A6BD"/>
          </a:solidFill>
          <a:ln w="2857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u="sng">
                <a:latin typeface="Calibri"/>
                <a:ea typeface="Calibri"/>
                <a:cs typeface="Calibri"/>
                <a:sym typeface="Calibri"/>
              </a:rPr>
              <a:t>PAGA FRESH: </a:t>
            </a:r>
            <a:r>
              <a:rPr lang="es-ES" sz="1200" b="1">
                <a:latin typeface="Calibri"/>
                <a:ea typeface="Calibri"/>
                <a:cs typeface="Calibri"/>
                <a:sym typeface="Calibri"/>
              </a:rPr>
              <a:t>Tu Saldo: s/. 170   </a:t>
            </a:r>
            <a:r>
              <a:rPr lang="es-ES" b="1" u="sng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b="1" u="sng">
                <a:latin typeface="Calibri"/>
                <a:ea typeface="Calibri"/>
                <a:cs typeface="Calibri"/>
                <a:sym typeface="Calibri"/>
              </a:rPr>
            </a:br>
            <a:r>
              <a:rPr lang="es-ES" b="1" u="sng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b="1" u="sng">
                <a:latin typeface="Calibri"/>
                <a:ea typeface="Calibri"/>
                <a:cs typeface="Calibri"/>
                <a:sym typeface="Calibri"/>
              </a:rPr>
            </a:br>
            <a:r>
              <a:rPr lang="es-ES" b="1" u="sng">
                <a:latin typeface="Calibri"/>
                <a:ea typeface="Calibri"/>
                <a:cs typeface="Calibri"/>
                <a:sym typeface="Calibri"/>
              </a:rPr>
              <a:t>              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u="sng">
                <a:latin typeface="Calibri"/>
                <a:ea typeface="Calibri"/>
                <a:cs typeface="Calibri"/>
                <a:sym typeface="Calibri"/>
              </a:rPr>
              <a:t>            </a:t>
            </a:r>
          </a:p>
        </p:txBody>
      </p:sp>
      <p:pic>
        <p:nvPicPr>
          <p:cNvPr id="301" name="Shape 301" descr="QRcódigo_portada_wikipedia_españo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1050" y="3730383"/>
            <a:ext cx="1156224" cy="1160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2" name="Shape 302"/>
          <p:cNvSpPr txBox="1"/>
          <p:nvPr/>
        </p:nvSpPr>
        <p:spPr>
          <a:xfrm>
            <a:off x="6599100" y="3744287"/>
            <a:ext cx="1235400" cy="1160400"/>
          </a:xfrm>
          <a:prstGeom prst="rect">
            <a:avLst/>
          </a:prstGeom>
          <a:solidFill>
            <a:srgbClr val="F9CB9C"/>
          </a:solidFill>
          <a:ln w="2857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latin typeface="Calibri"/>
                <a:ea typeface="Calibri"/>
                <a:cs typeface="Calibri"/>
                <a:sym typeface="Calibri"/>
              </a:rPr>
              <a:t>Se genera un código QR que es enviado al correo del usuario.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6734850" y="1811750"/>
            <a:ext cx="2221800" cy="15750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latin typeface="Calibri"/>
                <a:ea typeface="Calibri"/>
                <a:cs typeface="Calibri"/>
                <a:sym typeface="Calibri"/>
              </a:rPr>
              <a:t> ¡FELICITACIONES!    </a:t>
            </a:r>
            <a:br>
              <a:rPr lang="es-ES" b="1">
                <a:latin typeface="Calibri"/>
                <a:ea typeface="Calibri"/>
                <a:cs typeface="Calibri"/>
                <a:sym typeface="Calibri"/>
              </a:rPr>
            </a:br>
            <a:r>
              <a:rPr lang="es-ES">
                <a:latin typeface="Calibri"/>
                <a:ea typeface="Calibri"/>
                <a:cs typeface="Calibri"/>
                <a:sym typeface="Calibri"/>
              </a:rPr>
              <a:t> Level Up!</a:t>
            </a:r>
            <a:r>
              <a:rPr lang="es-ES" b="1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b="1">
                <a:latin typeface="Calibri"/>
                <a:ea typeface="Calibri"/>
                <a:cs typeface="Calibri"/>
                <a:sym typeface="Calibri"/>
              </a:rPr>
            </a:br>
            <a:r>
              <a:rPr lang="es-ES" b="1">
                <a:latin typeface="Calibri"/>
                <a:ea typeface="Calibri"/>
                <a:cs typeface="Calibri"/>
                <a:sym typeface="Calibri"/>
              </a:rPr>
              <a:t>   </a:t>
            </a:r>
            <a:br>
              <a:rPr lang="es-ES" b="1">
                <a:latin typeface="Calibri"/>
                <a:ea typeface="Calibri"/>
                <a:cs typeface="Calibri"/>
                <a:sym typeface="Calibri"/>
              </a:rPr>
            </a:br>
            <a:r>
              <a:rPr lang="es-ES" b="1">
                <a:latin typeface="Calibri"/>
                <a:ea typeface="Calibri"/>
                <a:cs typeface="Calibri"/>
                <a:sym typeface="Calibri"/>
              </a:rPr>
              <a:t>   Padawan  -&gt;  Jedi</a:t>
            </a:r>
            <a:br>
              <a:rPr lang="es-ES" b="1">
                <a:latin typeface="Calibri"/>
                <a:ea typeface="Calibri"/>
                <a:cs typeface="Calibri"/>
                <a:sym typeface="Calibri"/>
              </a:rPr>
            </a:br>
            <a:endParaRPr lang="es-ES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latin typeface="Calibri"/>
                <a:ea typeface="Calibri"/>
                <a:cs typeface="Calibri"/>
                <a:sym typeface="Calibri"/>
              </a:rPr>
              <a:t>¡Ahora tienes 20% de descuento en tu próxima compra!</a:t>
            </a:r>
          </a:p>
        </p:txBody>
      </p:sp>
      <p:sp>
        <p:nvSpPr>
          <p:cNvPr id="304" name="Shape 304"/>
          <p:cNvSpPr/>
          <p:nvPr/>
        </p:nvSpPr>
        <p:spPr>
          <a:xfrm>
            <a:off x="6692250" y="5778850"/>
            <a:ext cx="963000" cy="720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Visa        </a:t>
            </a: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MasterCard                                         </a:t>
            </a:r>
            <a:b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PayPal </a:t>
            </a:r>
          </a:p>
        </p:txBody>
      </p:sp>
      <p:sp>
        <p:nvSpPr>
          <p:cNvPr id="305" name="Shape 305"/>
          <p:cNvSpPr/>
          <p:nvPr/>
        </p:nvSpPr>
        <p:spPr>
          <a:xfrm>
            <a:off x="7729850" y="5883300"/>
            <a:ext cx="1076400" cy="4512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CONFIRMAR</a:t>
            </a:r>
          </a:p>
        </p:txBody>
      </p:sp>
      <p:sp>
        <p:nvSpPr>
          <p:cNvPr id="306" name="Shape 306"/>
          <p:cNvSpPr/>
          <p:nvPr/>
        </p:nvSpPr>
        <p:spPr>
          <a:xfrm>
            <a:off x="4776337" y="4554958"/>
            <a:ext cx="1045200" cy="263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07" name="Shape 307"/>
          <p:cNvCxnSpPr/>
          <p:nvPr/>
        </p:nvCxnSpPr>
        <p:spPr>
          <a:xfrm rot="10800000" flipH="1">
            <a:off x="1408675" y="5257800"/>
            <a:ext cx="11400" cy="299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8" name="Shape 308"/>
          <p:cNvCxnSpPr/>
          <p:nvPr/>
        </p:nvCxnSpPr>
        <p:spPr>
          <a:xfrm rot="10800000">
            <a:off x="1409575" y="3709641"/>
            <a:ext cx="7200" cy="351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9" name="Shape 309"/>
          <p:cNvCxnSpPr/>
          <p:nvPr/>
        </p:nvCxnSpPr>
        <p:spPr>
          <a:xfrm>
            <a:off x="2877625" y="2899533"/>
            <a:ext cx="599700" cy="1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0" name="Shape 310"/>
          <p:cNvCxnSpPr>
            <a:endCxn id="298" idx="0"/>
          </p:cNvCxnSpPr>
          <p:nvPr/>
        </p:nvCxnSpPr>
        <p:spPr>
          <a:xfrm>
            <a:off x="4776475" y="3418525"/>
            <a:ext cx="7800" cy="258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1" name="Shape 311"/>
          <p:cNvCxnSpPr/>
          <p:nvPr/>
        </p:nvCxnSpPr>
        <p:spPr>
          <a:xfrm flipH="1">
            <a:off x="4782475" y="4968762"/>
            <a:ext cx="3600" cy="21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2" name="Shape 312"/>
          <p:cNvCxnSpPr/>
          <p:nvPr/>
        </p:nvCxnSpPr>
        <p:spPr>
          <a:xfrm>
            <a:off x="6015450" y="5945533"/>
            <a:ext cx="470400" cy="141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3" name="Shape 313"/>
          <p:cNvCxnSpPr/>
          <p:nvPr/>
        </p:nvCxnSpPr>
        <p:spPr>
          <a:xfrm rot="10800000" flipH="1">
            <a:off x="7839300" y="4966941"/>
            <a:ext cx="12900" cy="253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4" name="Shape 314"/>
          <p:cNvCxnSpPr/>
          <p:nvPr/>
        </p:nvCxnSpPr>
        <p:spPr>
          <a:xfrm rot="10800000">
            <a:off x="7876875" y="3443858"/>
            <a:ext cx="1800" cy="327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5" name="Shape 315"/>
          <p:cNvSpPr/>
          <p:nvPr/>
        </p:nvSpPr>
        <p:spPr>
          <a:xfrm>
            <a:off x="582575" y="3012300"/>
            <a:ext cx="328200" cy="159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1156675" y="3012300"/>
            <a:ext cx="328200" cy="1593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1691900" y="3012300"/>
            <a:ext cx="780000" cy="159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7096650" y="2475575"/>
            <a:ext cx="1498200" cy="290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775887" y="1454725"/>
            <a:ext cx="7716900" cy="14478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Beneficios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994075" y="3293925"/>
            <a:ext cx="7203600" cy="29745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s-ES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No quedarse en casa por no saber qué hacer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s-ES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Disponibilidad de información de varios eventos de interés consolidados en una sola plataforma.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s-ES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Red de contactos, personas con los mismos intereses.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s-ES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Realizar pagos virtuales de manera sencilla.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s-ES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Crowdfunding para organizar eventos de interés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s-ES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Acceso a descuentos y beneficios por consumo.</a:t>
            </a:r>
          </a:p>
          <a:p>
            <a:pPr marL="457200" lvl="0" indent="-355600" algn="just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Char char="●"/>
            </a:pPr>
            <a:r>
              <a:rPr lang="es-ES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Conocer calificaciones y comentarios antes de asistir a un evento.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1448971" y="3244333"/>
            <a:ext cx="324421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 </a:t>
            </a: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475" y="2171700"/>
            <a:ext cx="8208900" cy="45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775887" y="1059875"/>
            <a:ext cx="7716900" cy="14478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Stakeholders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712787" y="1371600"/>
            <a:ext cx="7716900" cy="14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/>
              <a:t>EL EQUIPO...</a:t>
            </a:r>
          </a:p>
        </p:txBody>
      </p:sp>
      <p:pic>
        <p:nvPicPr>
          <p:cNvPr id="337" name="Shape 337" descr="13729021_10157107980085366_1881436424103056232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550" y="3150775"/>
            <a:ext cx="1616200" cy="161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2933" y="3234000"/>
            <a:ext cx="1932966" cy="144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 descr="13522690_10154249721774948_2765148947685249005_o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7074" y="3234007"/>
            <a:ext cx="1932974" cy="144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 descr="14102220_10209090244265834_2735830181357134163_n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0974" y="5098325"/>
            <a:ext cx="1616200" cy="164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7">
            <a:alphaModFix/>
          </a:blip>
          <a:srcRect t="11801"/>
          <a:stretch/>
        </p:blipFill>
        <p:spPr>
          <a:xfrm>
            <a:off x="5755900" y="4998024"/>
            <a:ext cx="1315174" cy="1727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1072550" y="2819387"/>
            <a:ext cx="1413000" cy="28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b="1">
                <a:solidFill>
                  <a:srgbClr val="FFFFFF"/>
                </a:solidFill>
              </a:rPr>
              <a:t>Emilio Reves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3952000" y="2884800"/>
            <a:ext cx="1673700" cy="28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b="1">
                <a:solidFill>
                  <a:srgbClr val="FFFFFF"/>
                </a:solidFill>
              </a:rPr>
              <a:t>Jasmin Carrasco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7276350" y="2884800"/>
            <a:ext cx="1673700" cy="28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b="1">
                <a:solidFill>
                  <a:srgbClr val="FFFFFF"/>
                </a:solidFill>
              </a:rPr>
              <a:t>Hans Quiroz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5688050" y="4683725"/>
            <a:ext cx="1673700" cy="28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b="1">
                <a:solidFill>
                  <a:srgbClr val="FFFFFF"/>
                </a:solidFill>
              </a:rPr>
              <a:t>Alessandra Ruiz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2726125" y="4749125"/>
            <a:ext cx="1673700" cy="28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b="1">
                <a:solidFill>
                  <a:srgbClr val="FFFFFF"/>
                </a:solidFill>
              </a:rPr>
              <a:t>Juan José Liza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426825" y="2454550"/>
            <a:ext cx="3728100" cy="409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4718550" y="894250"/>
            <a:ext cx="3728100" cy="409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655575" y="2775175"/>
            <a:ext cx="3270600" cy="3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s-ES" sz="1800">
                <a:solidFill>
                  <a:schemeClr val="lt1"/>
                </a:solidFill>
              </a:rPr>
              <a:t>Joven</a:t>
            </a:r>
          </a:p>
          <a:p>
            <a:pPr marL="457200" lvl="0" indent="-34290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s-ES" sz="1800">
                <a:solidFill>
                  <a:schemeClr val="lt1"/>
                </a:solidFill>
              </a:rPr>
              <a:t>Sociable</a:t>
            </a:r>
          </a:p>
          <a:p>
            <a:pPr marL="457200" lvl="0" indent="-34290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s-ES" sz="1800">
                <a:solidFill>
                  <a:schemeClr val="lt1"/>
                </a:solidFill>
              </a:rPr>
              <a:t>Tecnológico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s-ES" sz="1800">
                <a:solidFill>
                  <a:schemeClr val="lt1"/>
                </a:solidFill>
              </a:rPr>
              <a:t>Tiempo limitado (estudios, trabajo)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s-ES" sz="1800">
                <a:solidFill>
                  <a:schemeClr val="lt1"/>
                </a:solidFill>
              </a:rPr>
              <a:t>Disfruta del entorno amical y familiar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s-ES" sz="1800">
                <a:solidFill>
                  <a:schemeClr val="lt1"/>
                </a:solidFill>
              </a:rPr>
              <a:t>Aficionado a los eventos de entretenimiento y/o culturales.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11111"/>
              <a:buChar char="●"/>
            </a:pPr>
            <a:r>
              <a:rPr lang="es-ES" sz="1800">
                <a:solidFill>
                  <a:schemeClr val="lt1"/>
                </a:solidFill>
              </a:rPr>
              <a:t>Realiza pagos virtuales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13" name="Shape 213" descr="13645300_10208756212675253_9138023279328165563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049" y="1165250"/>
            <a:ext cx="3555099" cy="3555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769875" y="1269150"/>
            <a:ext cx="2708400" cy="987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4800" b="1">
                <a:latin typeface="Oswald"/>
                <a:ea typeface="Oswald"/>
                <a:cs typeface="Oswald"/>
                <a:sym typeface="Oswald"/>
              </a:rPr>
              <a:t>Jazz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4718450" y="4991350"/>
            <a:ext cx="3728100" cy="13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s-ES" sz="2400">
                <a:solidFill>
                  <a:schemeClr val="lt1"/>
                </a:solidFill>
              </a:rPr>
              <a:t>En sus ratos libres, busca planes a través de Facebook...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 descr="Resultado de imagen para joven millenni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68" y="1216370"/>
            <a:ext cx="3638400" cy="2181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1" name="Shape 221" descr="Resultado de imagen para FACEBOO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6282" y="849313"/>
            <a:ext cx="2292882" cy="128925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222" name="Shape 222" descr="Resultado de imagen para FACEBOOK evento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6773" y="2349189"/>
            <a:ext cx="3711900" cy="2219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Shape 223"/>
          <p:cNvCxnSpPr/>
          <p:nvPr/>
        </p:nvCxnSpPr>
        <p:spPr>
          <a:xfrm rot="10800000" flipH="1">
            <a:off x="3820853" y="1696277"/>
            <a:ext cx="817407" cy="442292"/>
          </a:xfrm>
          <a:prstGeom prst="straightConnector1">
            <a:avLst/>
          </a:prstGeom>
          <a:noFill/>
          <a:ln w="57150" cap="flat" cmpd="sng">
            <a:solidFill>
              <a:srgbClr val="033478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224" name="Shape 224"/>
          <p:cNvCxnSpPr/>
          <p:nvPr/>
        </p:nvCxnSpPr>
        <p:spPr>
          <a:xfrm>
            <a:off x="3577519" y="2959375"/>
            <a:ext cx="863969" cy="385970"/>
          </a:xfrm>
          <a:prstGeom prst="straightConnector1">
            <a:avLst/>
          </a:prstGeom>
          <a:noFill/>
          <a:ln w="57150" cap="flat" cmpd="sng">
            <a:solidFill>
              <a:srgbClr val="033478"/>
            </a:solidFill>
            <a:prstDash val="dash"/>
            <a:round/>
            <a:headEnd type="none" w="med" len="med"/>
            <a:tailEnd type="stealth" w="lg" len="lg"/>
          </a:ln>
        </p:spPr>
      </p:cxnSp>
      <p:sp>
        <p:nvSpPr>
          <p:cNvPr id="225" name="Shape 225"/>
          <p:cNvSpPr/>
          <p:nvPr/>
        </p:nvSpPr>
        <p:spPr>
          <a:xfrm>
            <a:off x="1257275" y="5114450"/>
            <a:ext cx="3259500" cy="1553700"/>
          </a:xfrm>
          <a:prstGeom prst="rect">
            <a:avLst/>
          </a:prstGeom>
          <a:solidFill>
            <a:srgbClr val="93C47D"/>
          </a:solidFill>
          <a:ln w="38100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s-ES"/>
              <a:t>Cuando salen a divertirse, el lugar más recurrido es el </a:t>
            </a:r>
            <a:r>
              <a:rPr lang="es-ES" sz="1800" b="1"/>
              <a:t>cine</a:t>
            </a:r>
            <a:r>
              <a:rPr lang="es-ES"/>
              <a:t> (35%), seguido del parque (29%) y la </a:t>
            </a:r>
            <a:r>
              <a:rPr lang="es-ES" sz="1800" b="1"/>
              <a:t>discoteca</a:t>
            </a:r>
            <a:r>
              <a:rPr lang="es-ES"/>
              <a:t> (20%).</a:t>
            </a:r>
          </a:p>
        </p:txBody>
      </p:sp>
      <p:sp>
        <p:nvSpPr>
          <p:cNvPr id="226" name="Shape 226"/>
          <p:cNvSpPr/>
          <p:nvPr/>
        </p:nvSpPr>
        <p:spPr>
          <a:xfrm>
            <a:off x="5226275" y="4779075"/>
            <a:ext cx="3259500" cy="1933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200" b="1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lvl="0" algn="ctr" rtl="0">
              <a:spcBef>
                <a:spcPts val="0"/>
              </a:spcBef>
              <a:buSzPct val="36666"/>
              <a:buNone/>
            </a:pPr>
            <a:r>
              <a:rPr lang="es-ES" sz="30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2016</a:t>
            </a:r>
            <a:r>
              <a:rPr lang="es-ES">
                <a:solidFill>
                  <a:srgbClr val="FFFFFF"/>
                </a:solidFill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s-ES">
                <a:solidFill>
                  <a:srgbClr val="FFFFFF"/>
                </a:solidFill>
              </a:rPr>
              <a:t>Se estima que </a:t>
            </a:r>
            <a:r>
              <a:rPr lang="es-ES" u="sng">
                <a:solidFill>
                  <a:srgbClr val="FFFFFF"/>
                </a:solidFill>
              </a:rPr>
              <a:t>2´848 930</a:t>
            </a:r>
            <a:r>
              <a:rPr lang="es-ES">
                <a:solidFill>
                  <a:srgbClr val="FFFFFF"/>
                </a:solidFill>
              </a:rPr>
              <a:t> personas compran y/o venden algún producto por Internet.</a:t>
            </a:r>
          </a:p>
          <a:p>
            <a:pPr lvl="0" algn="just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s-ES" sz="1000">
                <a:solidFill>
                  <a:srgbClr val="FFFFFF"/>
                </a:solidFill>
              </a:rPr>
              <a:t>(Ipsos, Agosto 2016 : Comercio electrónico)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159175" y="3700300"/>
            <a:ext cx="3519000" cy="1246200"/>
          </a:xfrm>
          <a:prstGeom prst="rect">
            <a:avLst/>
          </a:prstGeom>
          <a:solidFill>
            <a:srgbClr val="E69138"/>
          </a:solidFill>
          <a:ln w="38100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 estiman </a:t>
            </a:r>
            <a:r>
              <a:rPr lang="es-ES" sz="1800" b="1"/>
              <a:t>1 millón 395 mil</a:t>
            </a:r>
            <a:r>
              <a:rPr lang="es-ES"/>
              <a:t> jóvenes y en Lima Metropolitana para este 2016.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-698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/>
              <a:buNone/>
            </a:pPr>
            <a:r>
              <a:rPr lang="es-ES" sz="1000"/>
              <a:t>(Ipsos, Octubre 2016: Perfil del adolescente y joven)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 descr="Resultado de imagen para signo interrogacion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4490" y="1510991"/>
            <a:ext cx="4289424" cy="428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746275" y="5089400"/>
            <a:ext cx="2744700" cy="157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B26B"/>
          </a:solidFill>
          <a:ln w="38100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s-ES" sz="1600" b="1">
                <a:solidFill>
                  <a:srgbClr val="FFFFFF"/>
                </a:solidFill>
              </a:rPr>
              <a:t>Encontrar planes resulta tedioso…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3988525" y="5427450"/>
            <a:ext cx="4787700" cy="1150200"/>
          </a:xfrm>
          <a:prstGeom prst="rect">
            <a:avLst/>
          </a:prstGeom>
          <a:solidFill>
            <a:srgbClr val="CCCCCC"/>
          </a:solidFill>
          <a:ln w="38100" cap="flat" cmpd="sng">
            <a:solidFill>
              <a:srgbClr val="F3F3F3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algn="just" rtl="0">
              <a:spcBef>
                <a:spcPts val="0"/>
              </a:spcBef>
              <a:buClr>
                <a:srgbClr val="FFFFFF"/>
              </a:buClr>
              <a:buChar char="➔"/>
            </a:pPr>
            <a:r>
              <a:rPr lang="es-ES">
                <a:solidFill>
                  <a:srgbClr val="FFFFFF"/>
                </a:solidFill>
              </a:rPr>
              <a:t>Muchas fuentes de información y muchos eventos</a:t>
            </a:r>
          </a:p>
          <a:p>
            <a:pPr marL="457200" lvl="0" indent="-228600" algn="just" rtl="0">
              <a:spcBef>
                <a:spcPts val="0"/>
              </a:spcBef>
              <a:buClr>
                <a:srgbClr val="FFFFFF"/>
              </a:buClr>
              <a:buChar char="➔"/>
            </a:pPr>
            <a:r>
              <a:rPr lang="es-ES">
                <a:solidFill>
                  <a:srgbClr val="FFFFFF"/>
                </a:solidFill>
              </a:rPr>
              <a:t>Todos dispersos</a:t>
            </a:r>
          </a:p>
          <a:p>
            <a:pPr marL="457200" lvl="0" indent="-342900" algn="just" rtl="0">
              <a:spcBef>
                <a:spcPts val="0"/>
              </a:spcBef>
              <a:buClr>
                <a:srgbClr val="FFFFFF"/>
              </a:buClr>
              <a:buChar char="➔"/>
            </a:pPr>
            <a:r>
              <a:rPr lang="es-ES">
                <a:solidFill>
                  <a:srgbClr val="FFFFFF"/>
                </a:solidFill>
              </a:rPr>
              <a:t>Se invierte demasiado tiempo buscando el adecuado evento y comprando la entrada </a:t>
            </a:r>
            <a:r>
              <a:rPr lang="es-ES" sz="180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2622825" y="902350"/>
            <a:ext cx="4073100" cy="93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sz="4200" b="1">
                <a:latin typeface="Oswald"/>
                <a:ea typeface="Oswald"/>
                <a:cs typeface="Oswald"/>
                <a:sym typeface="Oswald"/>
              </a:rPr>
              <a:t>LA NECESIDAD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075" y="2084150"/>
            <a:ext cx="6912600" cy="300524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/>
          <p:nvPr/>
        </p:nvSpPr>
        <p:spPr>
          <a:xfrm>
            <a:off x="5882450" y="3811225"/>
            <a:ext cx="2233200" cy="1223100"/>
          </a:xfrm>
          <a:prstGeom prst="rect">
            <a:avLst/>
          </a:pr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993325" y="5152775"/>
            <a:ext cx="2744700" cy="157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B26B"/>
          </a:solidFill>
          <a:ln w="38100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s-ES" sz="1600" b="1">
                <a:solidFill>
                  <a:srgbClr val="FFFFFF"/>
                </a:solidFill>
              </a:rPr>
              <a:t>Encontrar planes resulta tedioso…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4032200" y="5209025"/>
            <a:ext cx="4787700" cy="1467000"/>
          </a:xfrm>
          <a:prstGeom prst="rect">
            <a:avLst/>
          </a:prstGeom>
          <a:solidFill>
            <a:srgbClr val="CCCCCC"/>
          </a:solidFill>
          <a:ln w="38100" cap="flat" cmpd="sng">
            <a:solidFill>
              <a:srgbClr val="F3F3F3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buClr>
                <a:srgbClr val="FFFFFF"/>
              </a:buClr>
              <a:buSzPct val="100000"/>
              <a:buChar char="➔"/>
            </a:pPr>
            <a:r>
              <a:rPr lang="es-ES" sz="1600">
                <a:solidFill>
                  <a:srgbClr val="FFFFFF"/>
                </a:solidFill>
              </a:rPr>
              <a:t>Muchas fuentes de información y muchos eventos.</a:t>
            </a:r>
          </a:p>
          <a:p>
            <a:pPr marL="457200" lvl="0" indent="-330200" algn="just" rtl="0">
              <a:spcBef>
                <a:spcPts val="0"/>
              </a:spcBef>
              <a:buClr>
                <a:srgbClr val="FFFFFF"/>
              </a:buClr>
              <a:buSzPct val="100000"/>
              <a:buChar char="➔"/>
            </a:pPr>
            <a:r>
              <a:rPr lang="es-ES" sz="1600">
                <a:solidFill>
                  <a:srgbClr val="FFFFFF"/>
                </a:solidFill>
              </a:rPr>
              <a:t>Todos dispersos.</a:t>
            </a:r>
          </a:p>
          <a:p>
            <a:pPr marL="457200" lvl="0" indent="-342900" algn="just" rtl="0">
              <a:spcBef>
                <a:spcPts val="0"/>
              </a:spcBef>
              <a:buClr>
                <a:srgbClr val="FFFFFF"/>
              </a:buClr>
              <a:buSzPct val="112500"/>
              <a:buChar char="➔"/>
            </a:pPr>
            <a:r>
              <a:rPr lang="es-ES" sz="1600">
                <a:solidFill>
                  <a:srgbClr val="FFFFFF"/>
                </a:solidFill>
              </a:rPr>
              <a:t>Se invierte demasiado tiempo buscando el adecuado evento y comprando la entrada .</a:t>
            </a:r>
            <a:r>
              <a:rPr lang="es-ES" sz="180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3137900" y="399950"/>
            <a:ext cx="4073100" cy="93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S" sz="4200" b="1">
                <a:latin typeface="Oswald"/>
                <a:ea typeface="Oswald"/>
                <a:cs typeface="Oswald"/>
                <a:sym typeface="Oswald"/>
              </a:rPr>
              <a:t>¿El Problema?</a:t>
            </a:r>
          </a:p>
        </p:txBody>
      </p:sp>
      <p:pic>
        <p:nvPicPr>
          <p:cNvPr id="249" name="Shape 249" descr="IMG_5873.JPG"/>
          <p:cNvPicPr preferRelativeResize="0"/>
          <p:nvPr/>
        </p:nvPicPr>
        <p:blipFill rotWithShape="1">
          <a:blip r:embed="rId3">
            <a:alphaModFix/>
          </a:blip>
          <a:srcRect l="28758" r="32104" b="55612"/>
          <a:stretch/>
        </p:blipFill>
        <p:spPr>
          <a:xfrm>
            <a:off x="389625" y="1461028"/>
            <a:ext cx="2336100" cy="14904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cxnSp>
        <p:nvCxnSpPr>
          <p:cNvPr id="250" name="Shape 250"/>
          <p:cNvCxnSpPr/>
          <p:nvPr/>
        </p:nvCxnSpPr>
        <p:spPr>
          <a:xfrm>
            <a:off x="2840239" y="2239018"/>
            <a:ext cx="7473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1" name="Shape 251"/>
          <p:cNvCxnSpPr/>
          <p:nvPr/>
        </p:nvCxnSpPr>
        <p:spPr>
          <a:xfrm flipH="1">
            <a:off x="1494829" y="3082277"/>
            <a:ext cx="11400" cy="733499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2" name="Shape 252"/>
          <p:cNvCxnSpPr/>
          <p:nvPr/>
        </p:nvCxnSpPr>
        <p:spPr>
          <a:xfrm>
            <a:off x="2717123" y="2775171"/>
            <a:ext cx="882300" cy="6915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253" name="Shape 253" descr="Resultado de imagen para obras teatrales teletick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175" y="3937574"/>
            <a:ext cx="2336100" cy="13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 descr="Resultado de imagen para teatr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72910">
            <a:off x="2592554" y="3574623"/>
            <a:ext cx="955622" cy="95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 descr="Resultado de imagen para cochinola discotec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2198" y="3335000"/>
            <a:ext cx="4787700" cy="15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 descr="Resultado de imagen para conciert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78374" y="1515824"/>
            <a:ext cx="2608199" cy="14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 descr="Resultado de imagen para eventos discotec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11003" y="707325"/>
            <a:ext cx="1608900" cy="22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 descr="IMG_5873.JPG"/>
          <p:cNvPicPr preferRelativeResize="0"/>
          <p:nvPr/>
        </p:nvPicPr>
        <p:blipFill rotWithShape="1">
          <a:blip r:embed="rId3">
            <a:alphaModFix/>
          </a:blip>
          <a:srcRect l="28760" r="32101" b="55613"/>
          <a:stretch/>
        </p:blipFill>
        <p:spPr>
          <a:xfrm>
            <a:off x="525889" y="1377150"/>
            <a:ext cx="2832300" cy="18069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63" name="Shape 263" descr="Resultado de imagen para concier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5676" y="1571562"/>
            <a:ext cx="3477299" cy="19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 descr="Resultado de imagen para eventos discote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5673" y="651157"/>
            <a:ext cx="1468500" cy="20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 descr="Resultado de imagen para cochinola discotec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31880" y="3874239"/>
            <a:ext cx="3953100" cy="153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Shape 266"/>
          <p:cNvCxnSpPr/>
          <p:nvPr/>
        </p:nvCxnSpPr>
        <p:spPr>
          <a:xfrm>
            <a:off x="1642879" y="3246402"/>
            <a:ext cx="0" cy="855299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67" name="Shape 267"/>
          <p:cNvCxnSpPr/>
          <p:nvPr/>
        </p:nvCxnSpPr>
        <p:spPr>
          <a:xfrm>
            <a:off x="3584639" y="2239018"/>
            <a:ext cx="7473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68" name="Shape 268"/>
          <p:cNvCxnSpPr/>
          <p:nvPr/>
        </p:nvCxnSpPr>
        <p:spPr>
          <a:xfrm>
            <a:off x="3449648" y="3296996"/>
            <a:ext cx="882300" cy="6915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269" name="Shape 269" descr="Resultado de imagen para obras teatrales teleticke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225" y="4765846"/>
            <a:ext cx="3175500" cy="17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 descr="Resultado de imagen para teatr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117017">
            <a:off x="559760" y="4001830"/>
            <a:ext cx="955708" cy="955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 descr="Captura de pantalla 2016-11-18 a la(s) 11.46.28 p.m.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602" y="2371659"/>
            <a:ext cx="8668800" cy="3924600"/>
          </a:xfrm>
          <a:prstGeom prst="rect">
            <a:avLst/>
          </a:prstGeom>
          <a:noFill/>
          <a:ln w="38100" cap="flat" cmpd="sng">
            <a:solidFill>
              <a:srgbClr val="07377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6" name="Shape 276"/>
          <p:cNvSpPr/>
          <p:nvPr/>
        </p:nvSpPr>
        <p:spPr>
          <a:xfrm>
            <a:off x="3997049" y="6408375"/>
            <a:ext cx="4703400" cy="369300"/>
          </a:xfrm>
          <a:prstGeom prst="rect">
            <a:avLst/>
          </a:prstGeom>
          <a:noFill/>
          <a:ln w="38100" cap="flat" cmpd="sng">
            <a:solidFill>
              <a:srgbClr val="0737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http://nquiroz.wixsite.com/chilloutya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ctrTitle" idx="4294967295"/>
          </p:nvPr>
        </p:nvSpPr>
        <p:spPr>
          <a:xfrm rot="-137">
            <a:off x="872260" y="879912"/>
            <a:ext cx="7551900" cy="161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lang="es-ES" sz="8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Chill Out Ya!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380975" y="1558650"/>
            <a:ext cx="2732700" cy="42915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3" name="Shape 283" descr="Sin título.png"/>
          <p:cNvPicPr preferRelativeResize="0"/>
          <p:nvPr/>
        </p:nvPicPr>
        <p:blipFill rotWithShape="1">
          <a:blip r:embed="rId3">
            <a:alphaModFix/>
          </a:blip>
          <a:srcRect l="12388" t="7203" r="67389" b="7646"/>
          <a:stretch/>
        </p:blipFill>
        <p:spPr>
          <a:xfrm>
            <a:off x="999300" y="1834050"/>
            <a:ext cx="1735200" cy="37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6007873" y="1558650"/>
            <a:ext cx="2615999" cy="4291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5" name="Shape 285" descr="Sin título.png"/>
          <p:cNvPicPr preferRelativeResize="0"/>
          <p:nvPr/>
        </p:nvPicPr>
        <p:blipFill rotWithShape="1">
          <a:blip r:embed="rId3">
            <a:alphaModFix/>
          </a:blip>
          <a:srcRect l="67685" t="6734" r="10397" b="5121"/>
          <a:stretch/>
        </p:blipFill>
        <p:spPr>
          <a:xfrm>
            <a:off x="6449350" y="1722150"/>
            <a:ext cx="1880700" cy="38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/>
          <p:nvPr/>
        </p:nvSpPr>
        <p:spPr>
          <a:xfrm>
            <a:off x="3252762" y="1558650"/>
            <a:ext cx="2616000" cy="4291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7" name="Shape 287" descr="Sin título.png"/>
          <p:cNvPicPr preferRelativeResize="0"/>
          <p:nvPr/>
        </p:nvPicPr>
        <p:blipFill rotWithShape="1">
          <a:blip r:embed="rId3">
            <a:alphaModFix/>
          </a:blip>
          <a:srcRect l="39510" t="6733" r="38572"/>
          <a:stretch/>
        </p:blipFill>
        <p:spPr>
          <a:xfrm>
            <a:off x="3693174" y="1814250"/>
            <a:ext cx="1735200" cy="37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elo">
  <a:themeElements>
    <a:clrScheme name="Cielo">
      <a:dk1>
        <a:srgbClr val="000000"/>
      </a:dk1>
      <a:lt1>
        <a:srgbClr val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Macintosh PowerPoint</Application>
  <PresentationFormat>On-screen Show (4:3)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Nunito</vt:lpstr>
      <vt:lpstr>Oswald</vt:lpstr>
      <vt:lpstr>Droid Serif</vt:lpstr>
      <vt:lpstr>Cielo</vt:lpstr>
      <vt:lpstr>Chill Out Ya!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Chill Out Ya!</vt:lpstr>
      <vt:lpstr>PowerPoint Presentation</vt:lpstr>
      <vt:lpstr>Experiencia</vt:lpstr>
      <vt:lpstr>Beneficios</vt:lpstr>
      <vt:lpstr>Stakeholders</vt:lpstr>
      <vt:lpstr>EL EQUIPO...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Chill Out Ya!</dc:title>
  <cp:lastModifiedBy>Daniel McBride</cp:lastModifiedBy>
  <cp:revision>1</cp:revision>
  <dcterms:modified xsi:type="dcterms:W3CDTF">2016-12-15T19:09:38Z</dcterms:modified>
</cp:coreProperties>
</file>