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-1240" y="-1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546801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7066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8531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5160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764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0324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600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7765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Subraya el numero de resultados y tambien el tipo de viajeros jijii</a:t>
            </a:r>
          </a:p>
        </p:txBody>
      </p:sp>
    </p:spTree>
    <p:extLst>
      <p:ext uri="{BB962C8B-B14F-4D97-AF65-F5344CB8AC3E}">
        <p14:creationId xmlns:p14="http://schemas.microsoft.com/office/powerpoint/2010/main" val="4125766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9757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1924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9029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760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1446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 rotWithShape="1">
          <a:blip r:embed="rId3">
            <a:alphaModFix/>
          </a:blip>
          <a:srcRect l="9507" t="9406" r="60783" b="79736"/>
          <a:stretch/>
        </p:blipFill>
        <p:spPr>
          <a:xfrm>
            <a:off x="1486500" y="1911612"/>
            <a:ext cx="5780048" cy="13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1" name="Shape 121"/>
          <p:cNvPicPr preferRelativeResize="0"/>
          <p:nvPr/>
        </p:nvPicPr>
        <p:blipFill rotWithShape="1">
          <a:blip r:embed="rId3">
            <a:alphaModFix/>
          </a:blip>
          <a:srcRect t="10426"/>
          <a:stretch/>
        </p:blipFill>
        <p:spPr>
          <a:xfrm>
            <a:off x="0" y="76199"/>
            <a:ext cx="9144000" cy="511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150" y="644025"/>
            <a:ext cx="7721046" cy="326412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hape 127"/>
          <p:cNvPicPr preferRelativeResize="0"/>
          <p:nvPr/>
        </p:nvPicPr>
        <p:blipFill rotWithShape="1">
          <a:blip r:embed="rId3">
            <a:alphaModFix/>
          </a:blip>
          <a:srcRect l="1876" t="21095" r="18619" b="27601"/>
          <a:stretch/>
        </p:blipFill>
        <p:spPr>
          <a:xfrm>
            <a:off x="178525" y="637625"/>
            <a:ext cx="8663673" cy="349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3250" y="0"/>
            <a:ext cx="6293693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 txBox="1"/>
          <p:nvPr/>
        </p:nvSpPr>
        <p:spPr>
          <a:xfrm>
            <a:off x="341150" y="-603575"/>
            <a:ext cx="72822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 b="1">
                <a:solidFill>
                  <a:srgbClr val="945191"/>
                </a:solidFill>
              </a:rPr>
              <a:t>Modelo de Negocio Relacional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/>
          <p:cNvPicPr preferRelativeResize="0"/>
          <p:nvPr/>
        </p:nvPicPr>
        <p:blipFill rotWithShape="1">
          <a:blip r:embed="rId3">
            <a:alphaModFix/>
          </a:blip>
          <a:srcRect l="9507" t="9406" r="60783" b="79736"/>
          <a:stretch/>
        </p:blipFill>
        <p:spPr>
          <a:xfrm>
            <a:off x="1435316" y="1674111"/>
            <a:ext cx="5780048" cy="13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6625" y="195928"/>
            <a:ext cx="6268675" cy="4751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425" y="-221028"/>
            <a:ext cx="5012248" cy="16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9775" y="-293375"/>
            <a:ext cx="3615950" cy="243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Shape 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8900" y="3271402"/>
            <a:ext cx="3409650" cy="179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80625" y="373672"/>
            <a:ext cx="5885446" cy="366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90275" y="3122239"/>
            <a:ext cx="5885449" cy="208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48900" y="882225"/>
            <a:ext cx="2526999" cy="238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hape 74"/>
          <p:cNvPicPr preferRelativeResize="0"/>
          <p:nvPr/>
        </p:nvPicPr>
        <p:blipFill rotWithShape="1">
          <a:blip r:embed="rId3">
            <a:alphaModFix/>
          </a:blip>
          <a:srcRect t="-1271" r="44339" b="60394"/>
          <a:stretch/>
        </p:blipFill>
        <p:spPr>
          <a:xfrm>
            <a:off x="969337" y="1905375"/>
            <a:ext cx="7205323" cy="223142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/>
          <p:nvPr/>
        </p:nvSpPr>
        <p:spPr>
          <a:xfrm>
            <a:off x="733475" y="1858150"/>
            <a:ext cx="4420500" cy="572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6" name="Shape 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7775" y="400975"/>
            <a:ext cx="3513750" cy="117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35799"/>
            <a:ext cx="8294425" cy="466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 t="7878" b="4093"/>
          <a:stretch/>
        </p:blipFill>
        <p:spPr>
          <a:xfrm>
            <a:off x="-204332" y="0"/>
            <a:ext cx="934833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" y="675449"/>
            <a:ext cx="4312511" cy="363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 rotWithShape="1">
          <a:blip r:embed="rId4">
            <a:alphaModFix/>
          </a:blip>
          <a:srcRect r="10249"/>
          <a:stretch/>
        </p:blipFill>
        <p:spPr>
          <a:xfrm>
            <a:off x="4259087" y="675450"/>
            <a:ext cx="4884913" cy="363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57425" y="1708837"/>
            <a:ext cx="1725825" cy="172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3">
            <a:alphaModFix/>
          </a:blip>
          <a:srcRect t="7791"/>
          <a:stretch/>
        </p:blipFill>
        <p:spPr>
          <a:xfrm>
            <a:off x="126382" y="0"/>
            <a:ext cx="892539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/>
          <p:cNvPicPr preferRelativeResize="0"/>
          <p:nvPr/>
        </p:nvPicPr>
        <p:blipFill rotWithShape="1">
          <a:blip r:embed="rId3">
            <a:alphaModFix/>
          </a:blip>
          <a:srcRect r="7381"/>
          <a:stretch/>
        </p:blipFill>
        <p:spPr>
          <a:xfrm>
            <a:off x="0" y="0"/>
            <a:ext cx="4948524" cy="284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4">
            <a:alphaModFix/>
          </a:blip>
          <a:srcRect t="-5345" b="7613"/>
          <a:stretch/>
        </p:blipFill>
        <p:spPr>
          <a:xfrm>
            <a:off x="4019450" y="1974075"/>
            <a:ext cx="5124550" cy="316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5">
            <a:alphaModFix/>
          </a:blip>
          <a:srcRect l="30163" t="10426" r="57751" b="73658"/>
          <a:stretch/>
        </p:blipFill>
        <p:spPr>
          <a:xfrm>
            <a:off x="1271350" y="4127050"/>
            <a:ext cx="1105099" cy="90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5">
            <a:alphaModFix/>
          </a:blip>
          <a:srcRect l="30163" t="10426" r="57751" b="73658"/>
          <a:stretch/>
        </p:blipFill>
        <p:spPr>
          <a:xfrm>
            <a:off x="6571950" y="123075"/>
            <a:ext cx="1208599" cy="9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500" y="3093023"/>
            <a:ext cx="1796550" cy="565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92824" y="3028124"/>
            <a:ext cx="1500950" cy="69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 rotWithShape="1">
          <a:blip r:embed="rId8">
            <a:alphaModFix/>
          </a:blip>
          <a:srcRect l="5636" t="14980" r="6148" b="13819"/>
          <a:stretch/>
        </p:blipFill>
        <p:spPr>
          <a:xfrm>
            <a:off x="7109825" y="1205775"/>
            <a:ext cx="1965724" cy="83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 rotWithShape="1">
          <a:blip r:embed="rId9">
            <a:alphaModFix/>
          </a:blip>
          <a:srcRect l="12913" t="26186" r="13799" b="31350"/>
          <a:stretch/>
        </p:blipFill>
        <p:spPr>
          <a:xfrm>
            <a:off x="5002312" y="1225599"/>
            <a:ext cx="2053724" cy="79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Microsoft Macintosh PowerPoint</Application>
  <PresentationFormat>On-screen Show (16:9)</PresentationFormat>
  <Paragraphs>2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simple-light-2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Daniel McBride</cp:lastModifiedBy>
  <cp:revision>1</cp:revision>
  <dcterms:modified xsi:type="dcterms:W3CDTF">2016-12-15T13:45:05Z</dcterms:modified>
</cp:coreProperties>
</file>