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70" r:id="rId3"/>
    <p:sldId id="258" r:id="rId4"/>
    <p:sldId id="267" r:id="rId5"/>
    <p:sldId id="271" r:id="rId6"/>
    <p:sldId id="272" r:id="rId7"/>
    <p:sldId id="273" r:id="rId8"/>
    <p:sldId id="268" r:id="rId9"/>
    <p:sldId id="260" r:id="rId10"/>
    <p:sldId id="262" r:id="rId11"/>
    <p:sldId id="266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00"/>
  </p:normalViewPr>
  <p:slideViewPr>
    <p:cSldViewPr snapToGrid="0" snapToObjects="1">
      <p:cViewPr>
        <p:scale>
          <a:sx n="60" d="100"/>
          <a:sy n="60" d="100"/>
        </p:scale>
        <p:origin x="-107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tiff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26.tiff"/><Relationship Id="rId10" Type="http://schemas.openxmlformats.org/officeDocument/2006/relationships/image" Target="../media/image30.png"/><Relationship Id="rId4" Type="http://schemas.openxmlformats.org/officeDocument/2006/relationships/image" Target="../media/image25.tif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072055"/>
            <a:ext cx="5959366" cy="2319119"/>
          </a:xfrm>
          <a:solidFill>
            <a:schemeClr val="bg1">
              <a:lumMod val="95000"/>
              <a:alpha val="81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_tradnl" dirty="0">
                <a:latin typeface="Berlin Sans FB Demi" panose="020E0802020502020306" pitchFamily="34" charset="0"/>
              </a:rPr>
              <a:t>Soluciones de transporte para el acoso callejero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82526" y="4816859"/>
            <a:ext cx="3200400" cy="159450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Raiza More</a:t>
            </a:r>
          </a:p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Sharont Fernandez</a:t>
            </a:r>
          </a:p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Jorge Tay Wo Chong</a:t>
            </a:r>
          </a:p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Isabel Huapaya</a:t>
            </a:r>
          </a:p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Ana Paola García</a:t>
            </a:r>
          </a:p>
          <a:p>
            <a:pPr algn="r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Yessenia Vara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" y="4949909"/>
            <a:ext cx="870685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DISEÑO DE MODELO DE NEGOCIOS INNOVADORES </a:t>
            </a:r>
          </a:p>
          <a:p>
            <a:r>
              <a:rPr lang="es-ES_tradnl" dirty="0" smtClean="0"/>
              <a:t>Profesor: Daniel Mc Bride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502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dirty="0">
                <a:solidFill>
                  <a:srgbClr val="FF0000"/>
                </a:solidFill>
              </a:rPr>
              <a:t/>
            </a:r>
            <a:br>
              <a:rPr lang="es-ES_tradnl" sz="5400" b="1" dirty="0">
                <a:solidFill>
                  <a:srgbClr val="FF0000"/>
                </a:solidFill>
              </a:rPr>
            </a:br>
            <a:endParaRPr lang="es-ES_tradn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83899" y="1961460"/>
            <a:ext cx="4389701" cy="2736664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Servicio para líneas de </a:t>
            </a:r>
            <a:r>
              <a:rPr lang="es-ES_tradnl" sz="2000" b="1" dirty="0" smtClean="0">
                <a:solidFill>
                  <a:schemeClr val="tx1"/>
                </a:solidFill>
              </a:rPr>
              <a:t>transporte </a:t>
            </a:r>
            <a:r>
              <a:rPr lang="es-ES" sz="2000" b="1" dirty="0">
                <a:solidFill>
                  <a:schemeClr val="tx1"/>
                </a:solidFill>
              </a:rPr>
              <a:t>con el cual se </a:t>
            </a:r>
            <a:r>
              <a:rPr lang="es-ES" sz="2000" b="1" dirty="0" smtClean="0">
                <a:solidFill>
                  <a:schemeClr val="tx1"/>
                </a:solidFill>
              </a:rPr>
              <a:t>busca</a:t>
            </a:r>
            <a:r>
              <a:rPr lang="es-E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 -asegurar un viaje seguro a las pasajeras,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-generar </a:t>
            </a:r>
            <a:r>
              <a:rPr lang="es-ES" sz="2000" dirty="0">
                <a:solidFill>
                  <a:schemeClr val="tx1"/>
                </a:solidFill>
              </a:rPr>
              <a:t>valor en el servicio ofrecido o </a:t>
            </a:r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-promover </a:t>
            </a:r>
            <a:r>
              <a:rPr lang="es-ES" sz="2000" dirty="0">
                <a:solidFill>
                  <a:schemeClr val="tx1"/>
                </a:solidFill>
              </a:rPr>
              <a:t>un mayor respaldo del público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330966" y="4288221"/>
            <a:ext cx="4666593" cy="2201416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BANNERS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CAPACITACIONES A PERSONAL INVOLUCRADO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APP </a:t>
            </a:r>
            <a:r>
              <a:rPr lang="es-ES" b="1" dirty="0" smtClean="0">
                <a:solidFill>
                  <a:schemeClr val="tx1"/>
                </a:solidFill>
              </a:rPr>
              <a:t>“</a:t>
            </a:r>
            <a:r>
              <a:rPr lang="es-ES" b="1" i="1" dirty="0" smtClean="0">
                <a:solidFill>
                  <a:schemeClr val="tx1"/>
                </a:solidFill>
              </a:rPr>
              <a:t>YO VIAJO SEGURA”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CAMPAÑAS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INGRESOS POR PUBLICIDAD FÍSICA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74" y="2358189"/>
            <a:ext cx="1913600" cy="3556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21" y="66585"/>
            <a:ext cx="7099300" cy="16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0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7" y="0"/>
            <a:ext cx="5554405" cy="2108200"/>
          </a:xfrm>
          <a:prstGeom prst="rect">
            <a:avLst/>
          </a:prstGeom>
        </p:spPr>
      </p:pic>
      <p:pic>
        <p:nvPicPr>
          <p:cNvPr id="4" name="Marcador de contenido 3" descr="Captura de pantalla 2015-11-18 a las 9.45.47 A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" y="470334"/>
            <a:ext cx="3066095" cy="5993527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3661130" y="3062460"/>
            <a:ext cx="3191594" cy="1494479"/>
          </a:xfrm>
          <a:prstGeom prst="wedgeRoundRectCallout">
            <a:avLst>
              <a:gd name="adj1" fmla="val -94107"/>
              <a:gd name="adj2" fmla="val -42359"/>
              <a:gd name="adj3" fmla="val 16667"/>
            </a:avLst>
          </a:prstGeom>
          <a:solidFill>
            <a:srgbClr val="00B0F0">
              <a:alpha val="39000"/>
            </a:srgbClr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Gabriola"/>
                <a:cs typeface="Gabriola"/>
              </a:rPr>
              <a:t>¡</a:t>
            </a:r>
            <a:r>
              <a:rPr lang="es-ES" sz="2000" dirty="0" smtClean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Alto ahí!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¿Quién te has creído?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Damascus" charset="-78"/>
                <a:ea typeface="Damascus" charset="-78"/>
                <a:cs typeface="Damascus" charset="-78"/>
              </a:rPr>
              <a:t>Es hora de que aprendas a respetar a las mujeres</a:t>
            </a:r>
          </a:p>
          <a:p>
            <a:endParaRPr lang="es-ES" sz="2800" dirty="0" smtClean="0">
              <a:solidFill>
                <a:schemeClr val="tx1"/>
              </a:solidFill>
              <a:latin typeface="Gabriola"/>
              <a:cs typeface="Gabriola"/>
            </a:endParaRPr>
          </a:p>
          <a:p>
            <a:endParaRPr lang="es-ES" dirty="0"/>
          </a:p>
        </p:txBody>
      </p:sp>
      <p:pic>
        <p:nvPicPr>
          <p:cNvPr id="6" name="Imagen 5" descr="Captura de pantalla 2015-11-18 a las 9.46.0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02" y="470334"/>
            <a:ext cx="3088783" cy="5946935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1562" y="3062460"/>
            <a:ext cx="1293274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489307" y="5529942"/>
            <a:ext cx="2394857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CAMPAÑAS</a:t>
            </a:r>
            <a:endParaRPr lang="es-ES_tradnl" dirty="0"/>
          </a:p>
        </p:txBody>
      </p:sp>
      <p:sp>
        <p:nvSpPr>
          <p:cNvPr id="5" name="Rectángulo redondeado 4"/>
          <p:cNvSpPr/>
          <p:nvPr/>
        </p:nvSpPr>
        <p:spPr>
          <a:xfrm>
            <a:off x="9122228" y="5529942"/>
            <a:ext cx="2394857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INGRESOS POR PUBLICIDAD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6313711" y="2451978"/>
            <a:ext cx="2394857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BANNERS</a:t>
            </a:r>
            <a:endParaRPr lang="es-ES_tradnl" dirty="0"/>
          </a:p>
        </p:txBody>
      </p:sp>
      <p:sp>
        <p:nvSpPr>
          <p:cNvPr id="7" name="Rectángulo redondeado 6"/>
          <p:cNvSpPr/>
          <p:nvPr/>
        </p:nvSpPr>
        <p:spPr>
          <a:xfrm>
            <a:off x="549251" y="2420446"/>
            <a:ext cx="2394857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CAPACITACIONES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51" y="3467260"/>
            <a:ext cx="2380916" cy="2922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8457" r="36241"/>
          <a:stretch/>
        </p:blipFill>
        <p:spPr>
          <a:xfrm>
            <a:off x="6293867" y="3467260"/>
            <a:ext cx="2418657" cy="2619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982" y="2889302"/>
            <a:ext cx="2643215" cy="203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7" y="507872"/>
            <a:ext cx="8771462" cy="1654430"/>
          </a:xfrm>
          <a:prstGeom prst="rect">
            <a:avLst/>
          </a:prstGeom>
        </p:spPr>
      </p:pic>
      <p:pic>
        <p:nvPicPr>
          <p:cNvPr id="14" name="Picture 2" descr="http://www.brandsoftheworld.com/sites/default/files/styles/logo-thumbnail/public/072010/Logo_Sep-2005_Nosotras-Converted.png?itok=-Fc5Xb4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03" y="2308363"/>
            <a:ext cx="883910" cy="88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ebadicta.net/image.axd?picture=cyzone-logo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 b="21856"/>
          <a:stretch/>
        </p:blipFill>
        <p:spPr bwMode="auto">
          <a:xfrm>
            <a:off x="8882394" y="2541626"/>
            <a:ext cx="1752129" cy="553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/>
          <a:srcRect t="34530" b="20698"/>
          <a:stretch/>
        </p:blipFill>
        <p:spPr>
          <a:xfrm>
            <a:off x="9293645" y="3192273"/>
            <a:ext cx="1846800" cy="53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34" y="3742081"/>
            <a:ext cx="2210123" cy="1690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621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354" y="275997"/>
            <a:ext cx="9720072" cy="1499616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14946" y="2040803"/>
            <a:ext cx="4754880" cy="822960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OFRECEMOS…</a:t>
            </a:r>
            <a:endParaRPr lang="es-ES_tradn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914946" y="2863762"/>
            <a:ext cx="4754880" cy="3016775"/>
          </a:xfrm>
          <a:ln>
            <a:solidFill>
              <a:schemeClr val="tx1"/>
            </a:solidFill>
            <a:prstDash val="lgDashDot"/>
          </a:ln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Valor agregado a la reforma de transporte</a:t>
            </a:r>
            <a:r>
              <a:rPr lang="es-MX" sz="2400" dirty="0"/>
              <a:t>: </a:t>
            </a:r>
            <a:endParaRPr lang="es-MX" sz="2400" dirty="0" smtClean="0"/>
          </a:p>
          <a:p>
            <a:pPr algn="just"/>
            <a:r>
              <a:rPr lang="es-MX" sz="2400" dirty="0"/>
              <a:t>B</a:t>
            </a:r>
            <a:r>
              <a:rPr lang="es-MX" sz="2400" dirty="0" smtClean="0"/>
              <a:t>rindar </a:t>
            </a:r>
            <a:r>
              <a:rPr lang="es-MX" sz="2400" dirty="0"/>
              <a:t>un espacio </a:t>
            </a:r>
            <a:r>
              <a:rPr lang="es-MX" sz="2400" dirty="0" smtClean="0"/>
              <a:t>en el </a:t>
            </a:r>
            <a:r>
              <a:rPr lang="es-MX" sz="2400" dirty="0"/>
              <a:t>que se </a:t>
            </a:r>
            <a:r>
              <a:rPr lang="es-MX" sz="2400" u="sng" dirty="0"/>
              <a:t>rechace el acoso </a:t>
            </a:r>
            <a:r>
              <a:rPr lang="es-MX" sz="2400" u="sng" dirty="0" smtClean="0"/>
              <a:t>sexual</a:t>
            </a:r>
            <a:r>
              <a:rPr lang="es-MX" sz="2400" dirty="0" smtClean="0"/>
              <a:t>, brinde </a:t>
            </a:r>
            <a:r>
              <a:rPr lang="es-MX" sz="2400" u="sng" dirty="0" smtClean="0"/>
              <a:t>mayor seguridad </a:t>
            </a:r>
            <a:r>
              <a:rPr lang="es-MX" sz="2400" dirty="0"/>
              <a:t>y que sea un paso inicial a un </a:t>
            </a:r>
            <a:r>
              <a:rPr lang="es-MX" sz="2400" u="sng" dirty="0"/>
              <a:t>cambio cultural </a:t>
            </a:r>
            <a:r>
              <a:rPr lang="es-MX" sz="2400" dirty="0"/>
              <a:t>frente a este problema.</a:t>
            </a:r>
          </a:p>
          <a:p>
            <a:endParaRPr lang="es-ES_tradnl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564095" y="2051419"/>
            <a:ext cx="4754880" cy="822960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chemeClr val="tx2"/>
                </a:solidFill>
              </a:rPr>
              <a:t>NECESITAMOS… </a:t>
            </a:r>
            <a:endParaRPr lang="es-ES_tradnl" sz="2400" b="1" dirty="0">
              <a:solidFill>
                <a:schemeClr val="tx2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337739" y="2863763"/>
            <a:ext cx="4378688" cy="3016773"/>
          </a:xfrm>
          <a:ln>
            <a:solidFill>
              <a:schemeClr val="tx1"/>
            </a:solidFill>
            <a:prstDash val="lgDashDot"/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/>
              <a:t>Accesibilidad a los buses para colocar los banners </a:t>
            </a:r>
            <a:r>
              <a:rPr lang="es-MX" sz="2400" dirty="0" smtClean="0"/>
              <a:t>publicitarios e informativos.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Facilidades para </a:t>
            </a:r>
            <a:r>
              <a:rPr lang="es-MX" sz="2400" dirty="0"/>
              <a:t>capacitaciones a los inspectores de cada paradero que conforma el corredor. 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8449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1024128" y="380264"/>
            <a:ext cx="9720072" cy="1499616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5400" dirty="0">
                <a:solidFill>
                  <a:prstClr val="black">
                    <a:lumMod val="95000"/>
                    <a:lumOff val="5000"/>
                  </a:prstClr>
                </a:solidFill>
              </a:rPr>
              <a:t>EL ACTUAL SERVICIO DE TRANSPORTE PUBLICO</a:t>
            </a:r>
            <a:endParaRPr lang="es-ES_tradn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23900" y="2263321"/>
            <a:ext cx="307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>
                <a:solidFill>
                  <a:schemeClr val="accent2"/>
                </a:solidFill>
              </a:rPr>
              <a:t>Inseguridad</a:t>
            </a:r>
          </a:p>
        </p:txBody>
      </p:sp>
      <p:pic>
        <p:nvPicPr>
          <p:cNvPr id="5" name="Picture 2" descr="http://www.infochiapas.com/wp-content/uploads/2011/03/robo-de-cel-300x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33" y="2187108"/>
            <a:ext cx="5594269" cy="389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 descr="http://portal.andina.com.pe/EDPfotografia/Thumbnail/2014/09/05/000260406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18" y="2196658"/>
            <a:ext cx="6292219" cy="388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i0.wp.com/www.lenced.com/wp-content/uploads/2014/07/8837262661355ba7f14bfb9ac2d34fd2.jpg?resize=900%2C6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24" y="2196658"/>
            <a:ext cx="6454513" cy="4153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/>
          <p:nvPr/>
        </p:nvSpPr>
        <p:spPr>
          <a:xfrm>
            <a:off x="723900" y="3612309"/>
            <a:ext cx="388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>
                <a:solidFill>
                  <a:schemeClr val="accent2"/>
                </a:solidFill>
              </a:rPr>
              <a:t>Incertidumbre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3900" y="4999625"/>
            <a:ext cx="307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>
                <a:solidFill>
                  <a:schemeClr val="accent2"/>
                </a:solidFill>
              </a:rPr>
              <a:t>Acoso</a:t>
            </a:r>
          </a:p>
        </p:txBody>
      </p:sp>
    </p:spTree>
    <p:extLst>
      <p:ext uri="{BB962C8B-B14F-4D97-AF65-F5344CB8AC3E}">
        <p14:creationId xmlns:p14="http://schemas.microsoft.com/office/powerpoint/2010/main" val="42900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ESPECIALMENTE NOS ENFOCAMOS AL ACOSO CALLEJERO EN EL TRANSPORTE P</a:t>
            </a:r>
            <a:r>
              <a:rPr lang="es-ES" dirty="0" smtClean="0"/>
              <a:t>ÚBLICO</a:t>
            </a:r>
            <a:endParaRPr lang="es-ES_trad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47" y="2084832"/>
            <a:ext cx="5520393" cy="4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045" y="492051"/>
            <a:ext cx="8865126" cy="149961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Acoso sexual callejero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48" y="1770943"/>
            <a:ext cx="3096344" cy="19904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 de cada 10 mujeres han sufrido alguna vez de acoso sexual callejero</a:t>
            </a:r>
          </a:p>
          <a:p>
            <a:pPr algn="just"/>
            <a:endParaRPr lang="es-MX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74" y="1847828"/>
            <a:ext cx="3689377" cy="1291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996"/>
          <a:stretch/>
        </p:blipFill>
        <p:spPr>
          <a:xfrm>
            <a:off x="6246128" y="3651075"/>
            <a:ext cx="3456384" cy="29073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99916" y="2179764"/>
            <a:ext cx="86409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568529" y="3082486"/>
            <a:ext cx="561115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389507" y="4816728"/>
            <a:ext cx="561115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1407118" y="4172019"/>
            <a:ext cx="646331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ernard MT Condensed" panose="02050806060905020404" pitchFamily="18" charset="0"/>
              </a:rPr>
              <a:t>!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25790" y="4397577"/>
            <a:ext cx="3096344" cy="1990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mayoría </a:t>
            </a:r>
            <a:r>
              <a:rPr lang="es-MX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DENUNCIA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por temor, o por no encontrar respaldo en  su entorno.</a:t>
            </a:r>
          </a:p>
          <a:p>
            <a:pPr algn="just"/>
            <a:endParaRPr lang="es-MX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Corredor Azul: Precio de pasajes subirán en enero del próximo año</a:t>
            </a:r>
            <a:b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8" y="3972910"/>
            <a:ext cx="4630512" cy="2336450"/>
          </a:xfrm>
        </p:spPr>
        <p:txBody>
          <a:bodyPr>
            <a:normAutofit lnSpcReduction="10000"/>
          </a:bodyPr>
          <a:lstStyle/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Perú21</a:t>
            </a:r>
            <a:r>
              <a:rPr lang="es-PE" dirty="0"/>
              <a:t> consultó a los usuarios sobre este nuevo incremento y manifestaron estar en desacuerdo debido a que </a:t>
            </a:r>
            <a:r>
              <a:rPr lang="es-PE" b="1" dirty="0"/>
              <a:t>“el corredor aún tiene deficiencias que saltan a la vista”.</a:t>
            </a:r>
          </a:p>
          <a:p>
            <a:endParaRPr lang="es-PE" dirty="0"/>
          </a:p>
        </p:txBody>
      </p:sp>
      <p:pic>
        <p:nvPicPr>
          <p:cNvPr id="1026" name="Picture 2" descr="Peru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382481"/>
            <a:ext cx="4630512" cy="13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50" y="2207172"/>
            <a:ext cx="5589981" cy="419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1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91" y="3702019"/>
            <a:ext cx="3672381" cy="271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4128" y="474857"/>
            <a:ext cx="9720072" cy="1499616"/>
          </a:xfrm>
          <a:solidFill>
            <a:schemeClr val="bg2"/>
          </a:solidFill>
        </p:spPr>
        <p:txBody>
          <a:bodyPr/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 insatisfecho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6" y="2084832"/>
            <a:ext cx="4333218" cy="43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28" y="2084832"/>
            <a:ext cx="33337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9073" y="979353"/>
            <a:ext cx="4587767" cy="4459751"/>
          </a:xfrm>
        </p:spPr>
        <p:txBody>
          <a:bodyPr>
            <a:normAutofit/>
          </a:bodyPr>
          <a:lstStyle/>
          <a:p>
            <a:r>
              <a:rPr lang="es-P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proponemos una solución </a:t>
            </a:r>
            <a:endParaRPr lang="es-P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10703" cy="68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807" y="409904"/>
            <a:ext cx="10646847" cy="1145016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es-ES_tradnl" sz="53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erlin Sans FB Demi" panose="020E0802020502020306" pitchFamily="34" charset="0"/>
              </a:rPr>
              <a:t/>
            </a:r>
            <a:br>
              <a:rPr lang="es-ES_tradnl" sz="53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erlin Sans FB Demi" panose="020E0802020502020306" pitchFamily="34" charset="0"/>
              </a:rPr>
            </a:br>
            <a:r>
              <a:rPr lang="es-ES_tradnl" sz="53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erlin Sans FB Demi" panose="020E0802020502020306" pitchFamily="34" charset="0"/>
              </a:rPr>
              <a:t>VALOR </a:t>
            </a:r>
            <a:r>
              <a:rPr lang="es-ES_tradnl" sz="5300" b="1" dirty="0">
                <a:solidFill>
                  <a:prstClr val="black">
                    <a:lumMod val="95000"/>
                    <a:lumOff val="5000"/>
                  </a:prstClr>
                </a:solidFill>
                <a:latin typeface="Berlin Sans FB Demi" panose="020E0802020502020306" pitchFamily="34" charset="0"/>
              </a:rPr>
              <a:t>AGREGADO: </a:t>
            </a:r>
            <a:r>
              <a:rPr lang="es-PE" sz="3600" dirty="0">
                <a:latin typeface="Impact" panose="020B0806030902050204" pitchFamily="34" charset="0"/>
              </a:rPr>
              <a:t/>
            </a:r>
            <a:br>
              <a:rPr lang="es-PE" sz="3600" dirty="0">
                <a:latin typeface="Impact" panose="020B0806030902050204" pitchFamily="34" charset="0"/>
              </a:rPr>
            </a:br>
            <a:endParaRPr lang="es-ES_tradnl" sz="3600" dirty="0">
              <a:latin typeface="Impact" panose="020B080603090205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56" y="3478212"/>
            <a:ext cx="2790825" cy="1638300"/>
          </a:xfrm>
        </p:spPr>
      </p:pic>
      <p:sp>
        <p:nvSpPr>
          <p:cNvPr id="4" name="Rectángulo redondeado 3"/>
          <p:cNvSpPr/>
          <p:nvPr/>
        </p:nvSpPr>
        <p:spPr>
          <a:xfrm>
            <a:off x="1107447" y="3190574"/>
            <a:ext cx="9553433" cy="2023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70898" y="2597594"/>
            <a:ext cx="10604310" cy="402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PE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Más 6"/>
          <p:cNvSpPr/>
          <p:nvPr/>
        </p:nvSpPr>
        <p:spPr>
          <a:xfrm>
            <a:off x="5192505" y="3739758"/>
            <a:ext cx="1869743" cy="1978925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47" y="3478212"/>
            <a:ext cx="4068543" cy="238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4196088"/>
            <a:ext cx="4191000" cy="1017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513490" y="1554920"/>
            <a:ext cx="9147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accent2"/>
                </a:solidFill>
                <a:latin typeface="Impact" panose="020B0806030902050204" pitchFamily="34" charset="0"/>
              </a:rPr>
              <a:t>Solución para la aceptación de la reforma del </a:t>
            </a:r>
            <a:r>
              <a:rPr lang="es-ES_tradnl" sz="28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transporte público </a:t>
            </a:r>
            <a:r>
              <a:rPr lang="es-ES_tradnl" sz="2800" dirty="0">
                <a:solidFill>
                  <a:schemeClr val="accent2"/>
                </a:solidFill>
                <a:latin typeface="Impact" panose="020B0806030902050204" pitchFamily="34" charset="0"/>
              </a:rPr>
              <a:t>brindando </a:t>
            </a:r>
            <a:r>
              <a:rPr lang="es-ES_tradnl" sz="28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mayor  </a:t>
            </a:r>
            <a:r>
              <a:rPr lang="es-ES_tradnl" sz="2800" dirty="0">
                <a:solidFill>
                  <a:schemeClr val="accent2"/>
                </a:solidFill>
                <a:latin typeface="Impact" panose="020B0806030902050204" pitchFamily="34" charset="0"/>
              </a:rPr>
              <a:t>valor </a:t>
            </a:r>
            <a:r>
              <a:rPr lang="es-ES_tradnl" sz="28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a dicho servicio</a:t>
            </a:r>
            <a:r>
              <a:rPr lang="es-PE" sz="2800" dirty="0">
                <a:latin typeface="Impact" panose="020B0806030902050204" pitchFamily="34" charset="0"/>
              </a:rPr>
              <a:t/>
            </a:r>
            <a:br>
              <a:rPr lang="es-PE" sz="2800" dirty="0">
                <a:latin typeface="Impact" panose="020B0806030902050204" pitchFamily="34" charset="0"/>
              </a:rPr>
            </a:b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15859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0686" y="618640"/>
            <a:ext cx="7158177" cy="1499616"/>
          </a:xfrm>
        </p:spPr>
        <p:txBody>
          <a:bodyPr>
            <a:noAutofit/>
          </a:bodyPr>
          <a:lstStyle/>
          <a:p>
            <a:pPr algn="ctr"/>
            <a:r>
              <a:rPr lang="es-PE" sz="9600" dirty="0" smtClean="0"/>
              <a:t>Idea de negocio</a:t>
            </a:r>
            <a:endParaRPr lang="es-PE" sz="96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" y="2606976"/>
            <a:ext cx="10213459" cy="2485275"/>
          </a:xfrm>
        </p:spPr>
      </p:pic>
    </p:spTree>
    <p:extLst>
      <p:ext uri="{BB962C8B-B14F-4D97-AF65-F5344CB8AC3E}">
        <p14:creationId xmlns:p14="http://schemas.microsoft.com/office/powerpoint/2010/main" val="103665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272</Words>
  <Application>Microsoft Office PowerPoint</Application>
  <PresentationFormat>Personalizado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Integral</vt:lpstr>
      <vt:lpstr>Soluciones de transporte para el acoso callejero </vt:lpstr>
      <vt:lpstr>EL ACTUAL SERVICIO DE TRANSPORTE PUBLICO</vt:lpstr>
      <vt:lpstr>ESPECIALMENTE NOS ENFOCAMOS AL ACOSO CALLEJERO EN EL TRANSPORTE PÚBLICO</vt:lpstr>
      <vt:lpstr>Acoso sexual callejero</vt:lpstr>
      <vt:lpstr>Corredor Azul: Precio de pasajes subirán en enero del próximo año </vt:lpstr>
      <vt:lpstr>Cliente insatisfecho</vt:lpstr>
      <vt:lpstr>Nosotros proponemos una solución </vt:lpstr>
      <vt:lpstr> VALOR AGREGADO:  </vt:lpstr>
      <vt:lpstr>Idea de negocio</vt:lpstr>
      <vt:lpstr> </vt:lpstr>
      <vt:lpstr>Presentación de PowerPoint</vt:lpstr>
      <vt:lpstr>Presentación de PowerPoint</vt:lpstr>
      <vt:lpstr>CONCLUSIONES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Soluciones de transporte para el acoso callejero</dc:title>
  <dc:creator>Raiza More Salinas</dc:creator>
  <cp:lastModifiedBy>paola</cp:lastModifiedBy>
  <cp:revision>26</cp:revision>
  <dcterms:created xsi:type="dcterms:W3CDTF">2015-11-25T02:19:18Z</dcterms:created>
  <dcterms:modified xsi:type="dcterms:W3CDTF">2015-12-07T04:23:05Z</dcterms:modified>
</cp:coreProperties>
</file>