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78" r:id="rId3"/>
    <p:sldId id="281" r:id="rId4"/>
    <p:sldId id="261" r:id="rId5"/>
    <p:sldId id="283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9" r:id="rId14"/>
    <p:sldId id="274" r:id="rId15"/>
    <p:sldId id="276" r:id="rId16"/>
    <p:sldId id="277" r:id="rId17"/>
    <p:sldId id="270" r:id="rId18"/>
    <p:sldId id="271" r:id="rId19"/>
    <p:sldId id="272" r:id="rId20"/>
    <p:sldId id="282" r:id="rId21"/>
    <p:sldId id="279" r:id="rId2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7480"/>
    <a:srgbClr val="A45260"/>
    <a:srgbClr val="A05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46" autoAdjust="0"/>
  </p:normalViewPr>
  <p:slideViewPr>
    <p:cSldViewPr>
      <p:cViewPr>
        <p:scale>
          <a:sx n="80" d="100"/>
          <a:sy n="80" d="100"/>
        </p:scale>
        <p:origin x="-102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D0E45-CC48-48FE-BE77-9EA2B6307761}" type="doc">
      <dgm:prSet loTypeId="urn:microsoft.com/office/officeart/2005/8/layout/hList7#1" loCatId="list" qsTypeId="urn:microsoft.com/office/officeart/2005/8/quickstyle/simple1" qsCatId="simple" csTypeId="urn:microsoft.com/office/officeart/2005/8/colors/colorful3" csCatId="colorful" phldr="1"/>
      <dgm:spPr/>
    </dgm:pt>
    <dgm:pt modelId="{31EAD884-66F8-4AB9-81A7-204EA8DBB0D9}">
      <dgm:prSet phldrT="[Texto]"/>
      <dgm:spPr/>
      <dgm:t>
        <a:bodyPr/>
        <a:lstStyle/>
        <a:p>
          <a:r>
            <a:rPr lang="es-PE" dirty="0" smtClean="0"/>
            <a:t>Altas tasas de ausentismo, deserción y alumnos desmotivados</a:t>
          </a:r>
          <a:endParaRPr lang="es-PE" dirty="0"/>
        </a:p>
      </dgm:t>
    </dgm:pt>
    <dgm:pt modelId="{22EBB3F1-76F9-4626-9221-1CE561891F3F}" type="parTrans" cxnId="{736449D0-FDF9-4ED3-80AF-D5E7D08EDBEE}">
      <dgm:prSet/>
      <dgm:spPr/>
      <dgm:t>
        <a:bodyPr/>
        <a:lstStyle/>
        <a:p>
          <a:endParaRPr lang="es-PE"/>
        </a:p>
      </dgm:t>
    </dgm:pt>
    <dgm:pt modelId="{5D4DEA7A-751E-46E7-BB9C-BC1BCA458992}" type="sibTrans" cxnId="{736449D0-FDF9-4ED3-80AF-D5E7D08EDBEE}">
      <dgm:prSet/>
      <dgm:spPr/>
      <dgm:t>
        <a:bodyPr/>
        <a:lstStyle/>
        <a:p>
          <a:endParaRPr lang="es-PE"/>
        </a:p>
      </dgm:t>
    </dgm:pt>
    <dgm:pt modelId="{817B81BF-BA69-4AA4-B9ED-0C731D521072}">
      <dgm:prSet phldrT="[Texto]"/>
      <dgm:spPr/>
      <dgm:t>
        <a:bodyPr/>
        <a:lstStyle/>
        <a:p>
          <a:r>
            <a:rPr lang="es-PE" dirty="0" smtClean="0"/>
            <a:t>Poca diferenciación entre colegios del sector</a:t>
          </a:r>
          <a:endParaRPr lang="es-PE" dirty="0"/>
        </a:p>
      </dgm:t>
    </dgm:pt>
    <dgm:pt modelId="{3B1202E2-43C6-47BF-BCCE-108B5A98F04A}" type="parTrans" cxnId="{83D7B3AD-D7DE-43EE-A2F4-91D5ED552F40}">
      <dgm:prSet/>
      <dgm:spPr/>
      <dgm:t>
        <a:bodyPr/>
        <a:lstStyle/>
        <a:p>
          <a:endParaRPr lang="es-PE"/>
        </a:p>
      </dgm:t>
    </dgm:pt>
    <dgm:pt modelId="{9BC2D0E6-12B5-47E1-84AA-F64C1C9432B4}" type="sibTrans" cxnId="{83D7B3AD-D7DE-43EE-A2F4-91D5ED552F40}">
      <dgm:prSet/>
      <dgm:spPr/>
      <dgm:t>
        <a:bodyPr/>
        <a:lstStyle/>
        <a:p>
          <a:endParaRPr lang="es-PE"/>
        </a:p>
      </dgm:t>
    </dgm:pt>
    <dgm:pt modelId="{B6560964-AE9B-4276-93E1-61E1BEB75004}">
      <dgm:prSet phldrT="[Texto]"/>
      <dgm:spPr/>
      <dgm:t>
        <a:bodyPr/>
        <a:lstStyle/>
        <a:p>
          <a:r>
            <a:rPr lang="es-PE" dirty="0" smtClean="0"/>
            <a:t>No se encuentra con facilidad la oportunidad de mejorar la propuesta de valor de sus colegios</a:t>
          </a:r>
          <a:endParaRPr lang="es-PE" dirty="0"/>
        </a:p>
      </dgm:t>
    </dgm:pt>
    <dgm:pt modelId="{3C608A6D-7CD1-4901-A982-8482DF330DE8}" type="parTrans" cxnId="{94DB5FCE-BA72-4BB8-991A-0320A7F7E320}">
      <dgm:prSet/>
      <dgm:spPr/>
      <dgm:t>
        <a:bodyPr/>
        <a:lstStyle/>
        <a:p>
          <a:endParaRPr lang="es-PE"/>
        </a:p>
      </dgm:t>
    </dgm:pt>
    <dgm:pt modelId="{B445F941-E733-4F27-912C-1A2D927713BB}" type="sibTrans" cxnId="{94DB5FCE-BA72-4BB8-991A-0320A7F7E320}">
      <dgm:prSet/>
      <dgm:spPr/>
      <dgm:t>
        <a:bodyPr/>
        <a:lstStyle/>
        <a:p>
          <a:endParaRPr lang="es-PE"/>
        </a:p>
      </dgm:t>
    </dgm:pt>
    <dgm:pt modelId="{F72D9F94-411D-44A9-84B9-02F40B742C87}" type="pres">
      <dgm:prSet presAssocID="{DE5D0E45-CC48-48FE-BE77-9EA2B6307761}" presName="Name0" presStyleCnt="0">
        <dgm:presLayoutVars>
          <dgm:dir/>
          <dgm:resizeHandles val="exact"/>
        </dgm:presLayoutVars>
      </dgm:prSet>
      <dgm:spPr/>
    </dgm:pt>
    <dgm:pt modelId="{28F816A5-2F1F-48AC-9007-BE338DF64E2E}" type="pres">
      <dgm:prSet presAssocID="{DE5D0E45-CC48-48FE-BE77-9EA2B6307761}" presName="fgShape" presStyleLbl="fgShp" presStyleIdx="0" presStyleCnt="1"/>
      <dgm:spPr/>
    </dgm:pt>
    <dgm:pt modelId="{2806AB64-AC27-4A81-912C-29837F2B22C8}" type="pres">
      <dgm:prSet presAssocID="{DE5D0E45-CC48-48FE-BE77-9EA2B6307761}" presName="linComp" presStyleCnt="0"/>
      <dgm:spPr/>
    </dgm:pt>
    <dgm:pt modelId="{99A56340-EAC6-4632-BBE7-868406D9251E}" type="pres">
      <dgm:prSet presAssocID="{31EAD884-66F8-4AB9-81A7-204EA8DBB0D9}" presName="compNode" presStyleCnt="0"/>
      <dgm:spPr/>
    </dgm:pt>
    <dgm:pt modelId="{9DB992DE-B598-4D8C-902F-B3075289FE0A}" type="pres">
      <dgm:prSet presAssocID="{31EAD884-66F8-4AB9-81A7-204EA8DBB0D9}" presName="bkgdShape" presStyleLbl="node1" presStyleIdx="0" presStyleCnt="3"/>
      <dgm:spPr/>
      <dgm:t>
        <a:bodyPr/>
        <a:lstStyle/>
        <a:p>
          <a:endParaRPr lang="es-PE"/>
        </a:p>
      </dgm:t>
    </dgm:pt>
    <dgm:pt modelId="{7B00990B-3826-4AD4-B8CD-6D50194D9877}" type="pres">
      <dgm:prSet presAssocID="{31EAD884-66F8-4AB9-81A7-204EA8DBB0D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8870817-0F95-4E13-B0D7-6EF99ECD0675}" type="pres">
      <dgm:prSet presAssocID="{31EAD884-66F8-4AB9-81A7-204EA8DBB0D9}" presName="invisiNode" presStyleLbl="node1" presStyleIdx="0" presStyleCnt="3"/>
      <dgm:spPr/>
    </dgm:pt>
    <dgm:pt modelId="{D5AD9009-52AD-4237-B00A-3BA4DC8897AC}" type="pres">
      <dgm:prSet presAssocID="{31EAD884-66F8-4AB9-81A7-204EA8DBB0D9}" presName="imagNode" presStyleLbl="fgImgPlace1" presStyleIdx="0" presStyleCnt="3" custScaleX="154320" custScaleY="1253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BD25E6-D04D-46B3-B470-7488C469CE6D}" type="pres">
      <dgm:prSet presAssocID="{5D4DEA7A-751E-46E7-BB9C-BC1BCA458992}" presName="sibTrans" presStyleLbl="sibTrans2D1" presStyleIdx="0" presStyleCnt="0"/>
      <dgm:spPr/>
      <dgm:t>
        <a:bodyPr/>
        <a:lstStyle/>
        <a:p>
          <a:endParaRPr lang="es-PE"/>
        </a:p>
      </dgm:t>
    </dgm:pt>
    <dgm:pt modelId="{1163E927-9815-4631-BA5B-DCE6492AC481}" type="pres">
      <dgm:prSet presAssocID="{817B81BF-BA69-4AA4-B9ED-0C731D521072}" presName="compNode" presStyleCnt="0"/>
      <dgm:spPr/>
    </dgm:pt>
    <dgm:pt modelId="{8D49852F-8891-4F4B-8998-D0889BFC6A53}" type="pres">
      <dgm:prSet presAssocID="{817B81BF-BA69-4AA4-B9ED-0C731D521072}" presName="bkgdShape" presStyleLbl="node1" presStyleIdx="1" presStyleCnt="3"/>
      <dgm:spPr/>
      <dgm:t>
        <a:bodyPr/>
        <a:lstStyle/>
        <a:p>
          <a:endParaRPr lang="es-PE"/>
        </a:p>
      </dgm:t>
    </dgm:pt>
    <dgm:pt modelId="{5C1590EF-F3A3-4986-8B67-4ED931ADBC77}" type="pres">
      <dgm:prSet presAssocID="{817B81BF-BA69-4AA4-B9ED-0C731D52107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DD644A7-40B0-4C1F-B85E-F7431719C733}" type="pres">
      <dgm:prSet presAssocID="{817B81BF-BA69-4AA4-B9ED-0C731D521072}" presName="invisiNode" presStyleLbl="node1" presStyleIdx="1" presStyleCnt="3"/>
      <dgm:spPr/>
    </dgm:pt>
    <dgm:pt modelId="{53371DDD-61DB-4BE9-8B91-055923DFB766}" type="pres">
      <dgm:prSet presAssocID="{817B81BF-BA69-4AA4-B9ED-0C731D521072}" presName="imagNode" presStyleLbl="fgImgPlace1" presStyleIdx="1" presStyleCnt="3" custScaleX="148183" custScaleY="11491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FD1BEFF-11F7-47A9-9007-E09978FCAEF1}" type="pres">
      <dgm:prSet presAssocID="{9BC2D0E6-12B5-47E1-84AA-F64C1C9432B4}" presName="sibTrans" presStyleLbl="sibTrans2D1" presStyleIdx="0" presStyleCnt="0"/>
      <dgm:spPr/>
      <dgm:t>
        <a:bodyPr/>
        <a:lstStyle/>
        <a:p>
          <a:endParaRPr lang="es-PE"/>
        </a:p>
      </dgm:t>
    </dgm:pt>
    <dgm:pt modelId="{732BED74-F744-444F-BEF2-34916AC7DA7C}" type="pres">
      <dgm:prSet presAssocID="{B6560964-AE9B-4276-93E1-61E1BEB75004}" presName="compNode" presStyleCnt="0"/>
      <dgm:spPr/>
    </dgm:pt>
    <dgm:pt modelId="{E3452CF3-858B-4BCF-A3D1-4FD8487EED2D}" type="pres">
      <dgm:prSet presAssocID="{B6560964-AE9B-4276-93E1-61E1BEB75004}" presName="bkgdShape" presStyleLbl="node1" presStyleIdx="2" presStyleCnt="3"/>
      <dgm:spPr/>
      <dgm:t>
        <a:bodyPr/>
        <a:lstStyle/>
        <a:p>
          <a:endParaRPr lang="es-PE"/>
        </a:p>
      </dgm:t>
    </dgm:pt>
    <dgm:pt modelId="{B9882AC3-2AC1-44DC-BD81-C689DB08FE74}" type="pres">
      <dgm:prSet presAssocID="{B6560964-AE9B-4276-93E1-61E1BEB7500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41036B3-EB36-42AF-A995-16C975AB51B0}" type="pres">
      <dgm:prSet presAssocID="{B6560964-AE9B-4276-93E1-61E1BEB75004}" presName="invisiNode" presStyleLbl="node1" presStyleIdx="2" presStyleCnt="3"/>
      <dgm:spPr/>
    </dgm:pt>
    <dgm:pt modelId="{2083A84F-6D4A-4CA6-80D3-FB22DBBE8245}" type="pres">
      <dgm:prSet presAssocID="{B6560964-AE9B-4276-93E1-61E1BEB75004}" presName="imagNode" presStyleLbl="fgImgPlace1" presStyleIdx="2" presStyleCnt="3" custScaleX="162958" custScaleY="1253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804639E-C723-4FBE-9C5B-3D258C51D2B7}" type="presOf" srcId="{B6560964-AE9B-4276-93E1-61E1BEB75004}" destId="{B9882AC3-2AC1-44DC-BD81-C689DB08FE74}" srcOrd="1" destOrd="0" presId="urn:microsoft.com/office/officeart/2005/8/layout/hList7#1"/>
    <dgm:cxn modelId="{94DB5FCE-BA72-4BB8-991A-0320A7F7E320}" srcId="{DE5D0E45-CC48-48FE-BE77-9EA2B6307761}" destId="{B6560964-AE9B-4276-93E1-61E1BEB75004}" srcOrd="2" destOrd="0" parTransId="{3C608A6D-7CD1-4901-A982-8482DF330DE8}" sibTransId="{B445F941-E733-4F27-912C-1A2D927713BB}"/>
    <dgm:cxn modelId="{CEF39CB5-13EA-4B6E-9330-4E0077061CAF}" type="presOf" srcId="{817B81BF-BA69-4AA4-B9ED-0C731D521072}" destId="{5C1590EF-F3A3-4986-8B67-4ED931ADBC77}" srcOrd="1" destOrd="0" presId="urn:microsoft.com/office/officeart/2005/8/layout/hList7#1"/>
    <dgm:cxn modelId="{83D7B3AD-D7DE-43EE-A2F4-91D5ED552F40}" srcId="{DE5D0E45-CC48-48FE-BE77-9EA2B6307761}" destId="{817B81BF-BA69-4AA4-B9ED-0C731D521072}" srcOrd="1" destOrd="0" parTransId="{3B1202E2-43C6-47BF-BCCE-108B5A98F04A}" sibTransId="{9BC2D0E6-12B5-47E1-84AA-F64C1C9432B4}"/>
    <dgm:cxn modelId="{736449D0-FDF9-4ED3-80AF-D5E7D08EDBEE}" srcId="{DE5D0E45-CC48-48FE-BE77-9EA2B6307761}" destId="{31EAD884-66F8-4AB9-81A7-204EA8DBB0D9}" srcOrd="0" destOrd="0" parTransId="{22EBB3F1-76F9-4626-9221-1CE561891F3F}" sibTransId="{5D4DEA7A-751E-46E7-BB9C-BC1BCA458992}"/>
    <dgm:cxn modelId="{A700B82D-716E-40EB-9C87-8B57D6B78DB2}" type="presOf" srcId="{9BC2D0E6-12B5-47E1-84AA-F64C1C9432B4}" destId="{6FD1BEFF-11F7-47A9-9007-E09978FCAEF1}" srcOrd="0" destOrd="0" presId="urn:microsoft.com/office/officeart/2005/8/layout/hList7#1"/>
    <dgm:cxn modelId="{627EEF5B-7D9D-45C3-A515-2A6473277751}" type="presOf" srcId="{817B81BF-BA69-4AA4-B9ED-0C731D521072}" destId="{8D49852F-8891-4F4B-8998-D0889BFC6A53}" srcOrd="0" destOrd="0" presId="urn:microsoft.com/office/officeart/2005/8/layout/hList7#1"/>
    <dgm:cxn modelId="{55118F92-D9CE-44E8-AF7C-095AE43B212C}" type="presOf" srcId="{31EAD884-66F8-4AB9-81A7-204EA8DBB0D9}" destId="{9DB992DE-B598-4D8C-902F-B3075289FE0A}" srcOrd="0" destOrd="0" presId="urn:microsoft.com/office/officeart/2005/8/layout/hList7#1"/>
    <dgm:cxn modelId="{C471342D-8B02-4BDB-A376-1FD2D54C3F04}" type="presOf" srcId="{31EAD884-66F8-4AB9-81A7-204EA8DBB0D9}" destId="{7B00990B-3826-4AD4-B8CD-6D50194D9877}" srcOrd="1" destOrd="0" presId="urn:microsoft.com/office/officeart/2005/8/layout/hList7#1"/>
    <dgm:cxn modelId="{3C57D6FE-125E-4B7C-B4D6-A754EE3DF444}" type="presOf" srcId="{DE5D0E45-CC48-48FE-BE77-9EA2B6307761}" destId="{F72D9F94-411D-44A9-84B9-02F40B742C87}" srcOrd="0" destOrd="0" presId="urn:microsoft.com/office/officeart/2005/8/layout/hList7#1"/>
    <dgm:cxn modelId="{4C1FF4C1-E442-4944-81E5-312E53CF840E}" type="presOf" srcId="{5D4DEA7A-751E-46E7-BB9C-BC1BCA458992}" destId="{CFBD25E6-D04D-46B3-B470-7488C469CE6D}" srcOrd="0" destOrd="0" presId="urn:microsoft.com/office/officeart/2005/8/layout/hList7#1"/>
    <dgm:cxn modelId="{98213C7F-9B34-41DC-8491-06E281215474}" type="presOf" srcId="{B6560964-AE9B-4276-93E1-61E1BEB75004}" destId="{E3452CF3-858B-4BCF-A3D1-4FD8487EED2D}" srcOrd="0" destOrd="0" presId="urn:microsoft.com/office/officeart/2005/8/layout/hList7#1"/>
    <dgm:cxn modelId="{E1C2993F-DF59-447A-90B1-F75CBF7637C4}" type="presParOf" srcId="{F72D9F94-411D-44A9-84B9-02F40B742C87}" destId="{28F816A5-2F1F-48AC-9007-BE338DF64E2E}" srcOrd="0" destOrd="0" presId="urn:microsoft.com/office/officeart/2005/8/layout/hList7#1"/>
    <dgm:cxn modelId="{F40A5F7C-CE60-46E1-A0D9-0C1822E9136D}" type="presParOf" srcId="{F72D9F94-411D-44A9-84B9-02F40B742C87}" destId="{2806AB64-AC27-4A81-912C-29837F2B22C8}" srcOrd="1" destOrd="0" presId="urn:microsoft.com/office/officeart/2005/8/layout/hList7#1"/>
    <dgm:cxn modelId="{E7C4C40C-65E0-4496-AC3F-18610581C8D2}" type="presParOf" srcId="{2806AB64-AC27-4A81-912C-29837F2B22C8}" destId="{99A56340-EAC6-4632-BBE7-868406D9251E}" srcOrd="0" destOrd="0" presId="urn:microsoft.com/office/officeart/2005/8/layout/hList7#1"/>
    <dgm:cxn modelId="{C99D16DD-C934-4451-B43F-7609E248EFF0}" type="presParOf" srcId="{99A56340-EAC6-4632-BBE7-868406D9251E}" destId="{9DB992DE-B598-4D8C-902F-B3075289FE0A}" srcOrd="0" destOrd="0" presId="urn:microsoft.com/office/officeart/2005/8/layout/hList7#1"/>
    <dgm:cxn modelId="{4DABAFC5-2DD5-4DAD-8314-02D201482FE5}" type="presParOf" srcId="{99A56340-EAC6-4632-BBE7-868406D9251E}" destId="{7B00990B-3826-4AD4-B8CD-6D50194D9877}" srcOrd="1" destOrd="0" presId="urn:microsoft.com/office/officeart/2005/8/layout/hList7#1"/>
    <dgm:cxn modelId="{7877B1F2-4BD2-4A0D-8749-80CA7C010DC6}" type="presParOf" srcId="{99A56340-EAC6-4632-BBE7-868406D9251E}" destId="{58870817-0F95-4E13-B0D7-6EF99ECD0675}" srcOrd="2" destOrd="0" presId="urn:microsoft.com/office/officeart/2005/8/layout/hList7#1"/>
    <dgm:cxn modelId="{29BC431A-2DE7-4408-9388-9C3C8BC69A34}" type="presParOf" srcId="{99A56340-EAC6-4632-BBE7-868406D9251E}" destId="{D5AD9009-52AD-4237-B00A-3BA4DC8897AC}" srcOrd="3" destOrd="0" presId="urn:microsoft.com/office/officeart/2005/8/layout/hList7#1"/>
    <dgm:cxn modelId="{3AD4382E-06D1-4D55-9A37-18EA59B453B5}" type="presParOf" srcId="{2806AB64-AC27-4A81-912C-29837F2B22C8}" destId="{CFBD25E6-D04D-46B3-B470-7488C469CE6D}" srcOrd="1" destOrd="0" presId="urn:microsoft.com/office/officeart/2005/8/layout/hList7#1"/>
    <dgm:cxn modelId="{B1225016-61B8-42CD-B50E-48C4B8EEBE94}" type="presParOf" srcId="{2806AB64-AC27-4A81-912C-29837F2B22C8}" destId="{1163E927-9815-4631-BA5B-DCE6492AC481}" srcOrd="2" destOrd="0" presId="urn:microsoft.com/office/officeart/2005/8/layout/hList7#1"/>
    <dgm:cxn modelId="{6E1AF5B7-EB39-42B4-A220-070A68086CD2}" type="presParOf" srcId="{1163E927-9815-4631-BA5B-DCE6492AC481}" destId="{8D49852F-8891-4F4B-8998-D0889BFC6A53}" srcOrd="0" destOrd="0" presId="urn:microsoft.com/office/officeart/2005/8/layout/hList7#1"/>
    <dgm:cxn modelId="{4005C940-1399-4E83-9396-6F705757A1B5}" type="presParOf" srcId="{1163E927-9815-4631-BA5B-DCE6492AC481}" destId="{5C1590EF-F3A3-4986-8B67-4ED931ADBC77}" srcOrd="1" destOrd="0" presId="urn:microsoft.com/office/officeart/2005/8/layout/hList7#1"/>
    <dgm:cxn modelId="{68C14653-218F-44C6-9B64-A9C5E015E8CB}" type="presParOf" srcId="{1163E927-9815-4631-BA5B-DCE6492AC481}" destId="{9DD644A7-40B0-4C1F-B85E-F7431719C733}" srcOrd="2" destOrd="0" presId="urn:microsoft.com/office/officeart/2005/8/layout/hList7#1"/>
    <dgm:cxn modelId="{20FEBAA8-1643-4971-8C0C-E59AD606E325}" type="presParOf" srcId="{1163E927-9815-4631-BA5B-DCE6492AC481}" destId="{53371DDD-61DB-4BE9-8B91-055923DFB766}" srcOrd="3" destOrd="0" presId="urn:microsoft.com/office/officeart/2005/8/layout/hList7#1"/>
    <dgm:cxn modelId="{54E89C51-8D08-43D0-AD8D-D2D15EFAC5DC}" type="presParOf" srcId="{2806AB64-AC27-4A81-912C-29837F2B22C8}" destId="{6FD1BEFF-11F7-47A9-9007-E09978FCAEF1}" srcOrd="3" destOrd="0" presId="urn:microsoft.com/office/officeart/2005/8/layout/hList7#1"/>
    <dgm:cxn modelId="{4D7A718E-44A1-4FCA-99AE-D4377433F3F6}" type="presParOf" srcId="{2806AB64-AC27-4A81-912C-29837F2B22C8}" destId="{732BED74-F744-444F-BEF2-34916AC7DA7C}" srcOrd="4" destOrd="0" presId="urn:microsoft.com/office/officeart/2005/8/layout/hList7#1"/>
    <dgm:cxn modelId="{F69B6062-0DAF-4930-A648-A0E1256A6290}" type="presParOf" srcId="{732BED74-F744-444F-BEF2-34916AC7DA7C}" destId="{E3452CF3-858B-4BCF-A3D1-4FD8487EED2D}" srcOrd="0" destOrd="0" presId="urn:microsoft.com/office/officeart/2005/8/layout/hList7#1"/>
    <dgm:cxn modelId="{EDEBB335-AB08-43C0-AA9D-A00CAEEB60E7}" type="presParOf" srcId="{732BED74-F744-444F-BEF2-34916AC7DA7C}" destId="{B9882AC3-2AC1-44DC-BD81-C689DB08FE74}" srcOrd="1" destOrd="0" presId="urn:microsoft.com/office/officeart/2005/8/layout/hList7#1"/>
    <dgm:cxn modelId="{29E3045E-18FB-427B-BF7C-218660B4FA76}" type="presParOf" srcId="{732BED74-F744-444F-BEF2-34916AC7DA7C}" destId="{C41036B3-EB36-42AF-A995-16C975AB51B0}" srcOrd="2" destOrd="0" presId="urn:microsoft.com/office/officeart/2005/8/layout/hList7#1"/>
    <dgm:cxn modelId="{B5304443-2973-45F0-BBEE-8DE47EF12CC7}" type="presParOf" srcId="{732BED74-F744-444F-BEF2-34916AC7DA7C}" destId="{2083A84F-6D4A-4CA6-80D3-FB22DBBE824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70D94-B5BF-41B5-A922-5A5C0E8340A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0D6DB5-62F8-41AE-9517-5FC82B1AD1ED}">
      <dgm:prSet phldrT="[Texto]"/>
      <dgm:spPr/>
      <dgm:t>
        <a:bodyPr/>
        <a:lstStyle/>
        <a:p>
          <a:r>
            <a:rPr lang="es-PE" dirty="0" smtClean="0"/>
            <a:t>1er día</a:t>
          </a:r>
          <a:endParaRPr lang="es-ES" dirty="0"/>
        </a:p>
      </dgm:t>
    </dgm:pt>
    <dgm:pt modelId="{F71A3EDE-BC56-4085-BC5B-98EEDCDD6259}" type="parTrans" cxnId="{B1639BD9-F52A-41FF-AA01-084DFB193E6C}">
      <dgm:prSet/>
      <dgm:spPr/>
      <dgm:t>
        <a:bodyPr/>
        <a:lstStyle/>
        <a:p>
          <a:endParaRPr lang="es-ES"/>
        </a:p>
      </dgm:t>
    </dgm:pt>
    <dgm:pt modelId="{84EF0FD2-600A-4B51-9EA3-23C9B95324A9}" type="sibTrans" cxnId="{B1639BD9-F52A-41FF-AA01-084DFB193E6C}">
      <dgm:prSet/>
      <dgm:spPr/>
      <dgm:t>
        <a:bodyPr/>
        <a:lstStyle/>
        <a:p>
          <a:endParaRPr lang="es-ES"/>
        </a:p>
      </dgm:t>
    </dgm:pt>
    <dgm:pt modelId="{7685C6BF-6B79-4C57-8D17-9EF4D1ABB06E}">
      <dgm:prSet phldrT="[Texto]"/>
      <dgm:spPr/>
      <dgm:t>
        <a:bodyPr/>
        <a:lstStyle/>
        <a:p>
          <a:r>
            <a:rPr lang="es-PE" dirty="0" smtClean="0"/>
            <a:t>Divides el tema  (15 min.)</a:t>
          </a:r>
          <a:r>
            <a:rPr lang="es-PE" dirty="0" err="1" smtClean="0"/>
            <a:t>p.ej</a:t>
          </a:r>
          <a:r>
            <a:rPr lang="es-PE" dirty="0" smtClean="0"/>
            <a:t>: países, política, economía, etc. </a:t>
          </a:r>
          <a:endParaRPr lang="es-ES" dirty="0"/>
        </a:p>
      </dgm:t>
    </dgm:pt>
    <dgm:pt modelId="{66019962-F179-4034-A4C8-3A805CF7CD4C}" type="parTrans" cxnId="{94909F79-99FF-4F2A-BC89-716BD7F172F4}">
      <dgm:prSet/>
      <dgm:spPr/>
      <dgm:t>
        <a:bodyPr/>
        <a:lstStyle/>
        <a:p>
          <a:endParaRPr lang="es-ES"/>
        </a:p>
      </dgm:t>
    </dgm:pt>
    <dgm:pt modelId="{F97BA012-DF3E-4C92-BC9C-B2E470EB3FA7}" type="sibTrans" cxnId="{94909F79-99FF-4F2A-BC89-716BD7F172F4}">
      <dgm:prSet/>
      <dgm:spPr/>
      <dgm:t>
        <a:bodyPr/>
        <a:lstStyle/>
        <a:p>
          <a:endParaRPr lang="es-ES"/>
        </a:p>
      </dgm:t>
    </dgm:pt>
    <dgm:pt modelId="{DDF16B81-49FD-45BA-9783-EECAE155082F}">
      <dgm:prSet phldrT="[Texto]"/>
      <dgm:spPr/>
      <dgm:t>
        <a:bodyPr/>
        <a:lstStyle/>
        <a:p>
          <a:r>
            <a:rPr lang="es-PE" dirty="0" smtClean="0"/>
            <a:t>Preparar presentación según modalidad. (40 min)</a:t>
          </a:r>
          <a:endParaRPr lang="es-ES" dirty="0"/>
        </a:p>
      </dgm:t>
    </dgm:pt>
    <dgm:pt modelId="{7E97E49C-67BC-444E-A209-1ADBA97E49EA}" type="parTrans" cxnId="{E56D3F86-5C99-4B8C-9155-0F0A6312AAD9}">
      <dgm:prSet/>
      <dgm:spPr/>
      <dgm:t>
        <a:bodyPr/>
        <a:lstStyle/>
        <a:p>
          <a:endParaRPr lang="es-ES"/>
        </a:p>
      </dgm:t>
    </dgm:pt>
    <dgm:pt modelId="{F399DA35-C5F8-4E88-BAC8-6C87A68E9501}" type="sibTrans" cxnId="{E56D3F86-5C99-4B8C-9155-0F0A6312AAD9}">
      <dgm:prSet/>
      <dgm:spPr/>
      <dgm:t>
        <a:bodyPr/>
        <a:lstStyle/>
        <a:p>
          <a:endParaRPr lang="es-ES"/>
        </a:p>
      </dgm:t>
    </dgm:pt>
    <dgm:pt modelId="{2573B1E1-73D9-407A-A61A-60ACA06D4021}">
      <dgm:prSet phldrT="[Texto]"/>
      <dgm:spPr/>
      <dgm:t>
        <a:bodyPr/>
        <a:lstStyle/>
        <a:p>
          <a:r>
            <a:rPr lang="es-PE" dirty="0" smtClean="0"/>
            <a:t>2do día</a:t>
          </a:r>
          <a:endParaRPr lang="es-ES" dirty="0"/>
        </a:p>
      </dgm:t>
    </dgm:pt>
    <dgm:pt modelId="{6F67C731-E006-4A14-B086-6321431F0586}" type="parTrans" cxnId="{2DBE99A3-3009-41CA-9AC9-D7C2AF81C9E4}">
      <dgm:prSet/>
      <dgm:spPr/>
      <dgm:t>
        <a:bodyPr/>
        <a:lstStyle/>
        <a:p>
          <a:endParaRPr lang="es-ES"/>
        </a:p>
      </dgm:t>
    </dgm:pt>
    <dgm:pt modelId="{644F1CE3-52CE-41C5-ABD8-49FA7401BA39}" type="sibTrans" cxnId="{2DBE99A3-3009-41CA-9AC9-D7C2AF81C9E4}">
      <dgm:prSet/>
      <dgm:spPr/>
      <dgm:t>
        <a:bodyPr/>
        <a:lstStyle/>
        <a:p>
          <a:endParaRPr lang="es-ES"/>
        </a:p>
      </dgm:t>
    </dgm:pt>
    <dgm:pt modelId="{3F0FE368-F7CF-42DD-B5B6-6C91F1AD6F85}">
      <dgm:prSet phldrT="[Texto]"/>
      <dgm:spPr/>
      <dgm:t>
        <a:bodyPr/>
        <a:lstStyle/>
        <a:p>
          <a:r>
            <a:rPr lang="es-PE" dirty="0" smtClean="0"/>
            <a:t>Exposición (45 min)</a:t>
          </a:r>
          <a:endParaRPr lang="es-ES" dirty="0"/>
        </a:p>
      </dgm:t>
    </dgm:pt>
    <dgm:pt modelId="{2C750207-47FC-4A8F-AA89-91C444BEDD6C}" type="parTrans" cxnId="{9CB640AA-50EA-478B-96C8-5E1469378895}">
      <dgm:prSet/>
      <dgm:spPr/>
      <dgm:t>
        <a:bodyPr/>
        <a:lstStyle/>
        <a:p>
          <a:endParaRPr lang="es-ES"/>
        </a:p>
      </dgm:t>
    </dgm:pt>
    <dgm:pt modelId="{211507A0-6DA2-4BE2-BC5A-AB4286073570}" type="sibTrans" cxnId="{9CB640AA-50EA-478B-96C8-5E1469378895}">
      <dgm:prSet/>
      <dgm:spPr/>
      <dgm:t>
        <a:bodyPr/>
        <a:lstStyle/>
        <a:p>
          <a:endParaRPr lang="es-ES"/>
        </a:p>
      </dgm:t>
    </dgm:pt>
    <dgm:pt modelId="{90F412C9-2C7D-4474-8B09-FEE8D705E1E1}">
      <dgm:prSet phldrT="[Texto]"/>
      <dgm:spPr/>
      <dgm:t>
        <a:bodyPr/>
        <a:lstStyle/>
        <a:p>
          <a:r>
            <a:rPr lang="es-PE" dirty="0" smtClean="0"/>
            <a:t>Debate (20 min)</a:t>
          </a:r>
          <a:endParaRPr lang="es-ES" dirty="0"/>
        </a:p>
      </dgm:t>
    </dgm:pt>
    <dgm:pt modelId="{29219082-9E1B-4573-BA66-DBBD07844945}" type="parTrans" cxnId="{91D8679F-1A03-45E8-BD72-BC917EA6013C}">
      <dgm:prSet/>
      <dgm:spPr/>
      <dgm:t>
        <a:bodyPr/>
        <a:lstStyle/>
        <a:p>
          <a:endParaRPr lang="es-ES"/>
        </a:p>
      </dgm:t>
    </dgm:pt>
    <dgm:pt modelId="{E70BFED6-AA14-46A8-A743-59826F376853}" type="sibTrans" cxnId="{91D8679F-1A03-45E8-BD72-BC917EA6013C}">
      <dgm:prSet/>
      <dgm:spPr/>
      <dgm:t>
        <a:bodyPr/>
        <a:lstStyle/>
        <a:p>
          <a:endParaRPr lang="es-ES"/>
        </a:p>
      </dgm:t>
    </dgm:pt>
    <dgm:pt modelId="{7BEE33BB-68B4-48FD-B5C1-FACB11D38CBF}">
      <dgm:prSet phldrT="[Texto]"/>
      <dgm:spPr/>
      <dgm:t>
        <a:bodyPr/>
        <a:lstStyle/>
        <a:p>
          <a:r>
            <a:rPr lang="es-PE" dirty="0" smtClean="0"/>
            <a:t>Buscar Información (30 min)</a:t>
          </a:r>
          <a:endParaRPr lang="es-ES" dirty="0"/>
        </a:p>
      </dgm:t>
    </dgm:pt>
    <dgm:pt modelId="{357504BB-826B-41C2-A5AC-89E232458C5F}" type="parTrans" cxnId="{1D7774CC-61B2-4028-9214-12B0F48C8458}">
      <dgm:prSet/>
      <dgm:spPr/>
      <dgm:t>
        <a:bodyPr/>
        <a:lstStyle/>
        <a:p>
          <a:endParaRPr lang="es-ES"/>
        </a:p>
      </dgm:t>
    </dgm:pt>
    <dgm:pt modelId="{78CC7EE4-54E7-4F77-98D9-A67EBC956E9D}" type="sibTrans" cxnId="{1D7774CC-61B2-4028-9214-12B0F48C8458}">
      <dgm:prSet/>
      <dgm:spPr/>
      <dgm:t>
        <a:bodyPr/>
        <a:lstStyle/>
        <a:p>
          <a:endParaRPr lang="es-ES"/>
        </a:p>
      </dgm:t>
    </dgm:pt>
    <dgm:pt modelId="{72A8AAA5-5F69-43D0-A58C-5CA7512EF880}">
      <dgm:prSet phldrT="[Texto]"/>
      <dgm:spPr/>
      <dgm:t>
        <a:bodyPr/>
        <a:lstStyle/>
        <a:p>
          <a:r>
            <a:rPr lang="es-PE" dirty="0" smtClean="0"/>
            <a:t>Intervención Profesor (25 min)</a:t>
          </a:r>
          <a:endParaRPr lang="es-ES" dirty="0"/>
        </a:p>
      </dgm:t>
    </dgm:pt>
    <dgm:pt modelId="{1CFF0B10-E0A2-48D4-99E5-63E32AF15F0B}" type="parTrans" cxnId="{21CC8038-71E1-4243-A8E2-38CB208E3466}">
      <dgm:prSet/>
      <dgm:spPr/>
      <dgm:t>
        <a:bodyPr/>
        <a:lstStyle/>
        <a:p>
          <a:endParaRPr lang="es-ES"/>
        </a:p>
      </dgm:t>
    </dgm:pt>
    <dgm:pt modelId="{0AC9822C-DA23-4177-BF1D-E81A92E62F8C}" type="sibTrans" cxnId="{21CC8038-71E1-4243-A8E2-38CB208E3466}">
      <dgm:prSet/>
      <dgm:spPr/>
      <dgm:t>
        <a:bodyPr/>
        <a:lstStyle/>
        <a:p>
          <a:endParaRPr lang="es-ES"/>
        </a:p>
      </dgm:t>
    </dgm:pt>
    <dgm:pt modelId="{0A734B5F-246F-40DB-9192-789FA6545FA0}" type="pres">
      <dgm:prSet presAssocID="{C2D70D94-B5BF-41B5-A922-5A5C0E8340A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C637C92-83C7-4B90-B8B7-AB4A27BA54E6}" type="pres">
      <dgm:prSet presAssocID="{FD0D6DB5-62F8-41AE-9517-5FC82B1AD1ED}" presName="linNode" presStyleCnt="0"/>
      <dgm:spPr/>
    </dgm:pt>
    <dgm:pt modelId="{D81D64E2-4D5F-4301-9ADF-5B228D241BC3}" type="pres">
      <dgm:prSet presAssocID="{FD0D6DB5-62F8-41AE-9517-5FC82B1AD1E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07EE2D-F62C-4179-8B88-1BE4D6A88E3A}" type="pres">
      <dgm:prSet presAssocID="{FD0D6DB5-62F8-41AE-9517-5FC82B1AD1E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214F71-A8A1-4BB0-BB67-351DDA32B118}" type="pres">
      <dgm:prSet presAssocID="{84EF0FD2-600A-4B51-9EA3-23C9B95324A9}" presName="spacing" presStyleCnt="0"/>
      <dgm:spPr/>
    </dgm:pt>
    <dgm:pt modelId="{680355FF-0FD0-4C14-8890-2ADAAEDA5419}" type="pres">
      <dgm:prSet presAssocID="{2573B1E1-73D9-407A-A61A-60ACA06D4021}" presName="linNode" presStyleCnt="0"/>
      <dgm:spPr/>
    </dgm:pt>
    <dgm:pt modelId="{9364FB78-A6B6-41D7-B8D2-72DAF3EEEFA5}" type="pres">
      <dgm:prSet presAssocID="{2573B1E1-73D9-407A-A61A-60ACA06D402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6AC9DC-E112-4C6A-85CE-0742B011F6A1}" type="pres">
      <dgm:prSet presAssocID="{2573B1E1-73D9-407A-A61A-60ACA06D402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7774CC-61B2-4028-9214-12B0F48C8458}" srcId="{FD0D6DB5-62F8-41AE-9517-5FC82B1AD1ED}" destId="{7BEE33BB-68B4-48FD-B5C1-FACB11D38CBF}" srcOrd="1" destOrd="0" parTransId="{357504BB-826B-41C2-A5AC-89E232458C5F}" sibTransId="{78CC7EE4-54E7-4F77-98D9-A67EBC956E9D}"/>
    <dgm:cxn modelId="{91D8679F-1A03-45E8-BD72-BC917EA6013C}" srcId="{2573B1E1-73D9-407A-A61A-60ACA06D4021}" destId="{90F412C9-2C7D-4474-8B09-FEE8D705E1E1}" srcOrd="1" destOrd="0" parTransId="{29219082-9E1B-4573-BA66-DBBD07844945}" sibTransId="{E70BFED6-AA14-46A8-A743-59826F376853}"/>
    <dgm:cxn modelId="{DE974645-4AE2-47A0-A55A-5C66932782D5}" type="presOf" srcId="{3F0FE368-F7CF-42DD-B5B6-6C91F1AD6F85}" destId="{686AC9DC-E112-4C6A-85CE-0742B011F6A1}" srcOrd="0" destOrd="0" presId="urn:microsoft.com/office/officeart/2005/8/layout/vList6"/>
    <dgm:cxn modelId="{B1639BD9-F52A-41FF-AA01-084DFB193E6C}" srcId="{C2D70D94-B5BF-41B5-A922-5A5C0E8340A2}" destId="{FD0D6DB5-62F8-41AE-9517-5FC82B1AD1ED}" srcOrd="0" destOrd="0" parTransId="{F71A3EDE-BC56-4085-BC5B-98EEDCDD6259}" sibTransId="{84EF0FD2-600A-4B51-9EA3-23C9B95324A9}"/>
    <dgm:cxn modelId="{21CC8038-71E1-4243-A8E2-38CB208E3466}" srcId="{2573B1E1-73D9-407A-A61A-60ACA06D4021}" destId="{72A8AAA5-5F69-43D0-A58C-5CA7512EF880}" srcOrd="2" destOrd="0" parTransId="{1CFF0B10-E0A2-48D4-99E5-63E32AF15F0B}" sibTransId="{0AC9822C-DA23-4177-BF1D-E81A92E62F8C}"/>
    <dgm:cxn modelId="{E4D99567-00A4-4BFD-AC35-4E87B6CEBFEF}" type="presOf" srcId="{90F412C9-2C7D-4474-8B09-FEE8D705E1E1}" destId="{686AC9DC-E112-4C6A-85CE-0742B011F6A1}" srcOrd="0" destOrd="1" presId="urn:microsoft.com/office/officeart/2005/8/layout/vList6"/>
    <dgm:cxn modelId="{D669FA27-2253-4642-9078-D4EDAF8201FB}" type="presOf" srcId="{7BEE33BB-68B4-48FD-B5C1-FACB11D38CBF}" destId="{7207EE2D-F62C-4179-8B88-1BE4D6A88E3A}" srcOrd="0" destOrd="1" presId="urn:microsoft.com/office/officeart/2005/8/layout/vList6"/>
    <dgm:cxn modelId="{90C87F3A-9F62-46C4-9712-36BD90EC9303}" type="presOf" srcId="{2573B1E1-73D9-407A-A61A-60ACA06D4021}" destId="{9364FB78-A6B6-41D7-B8D2-72DAF3EEEFA5}" srcOrd="0" destOrd="0" presId="urn:microsoft.com/office/officeart/2005/8/layout/vList6"/>
    <dgm:cxn modelId="{94909F79-99FF-4F2A-BC89-716BD7F172F4}" srcId="{FD0D6DB5-62F8-41AE-9517-5FC82B1AD1ED}" destId="{7685C6BF-6B79-4C57-8D17-9EF4D1ABB06E}" srcOrd="0" destOrd="0" parTransId="{66019962-F179-4034-A4C8-3A805CF7CD4C}" sibTransId="{F97BA012-DF3E-4C92-BC9C-B2E470EB3FA7}"/>
    <dgm:cxn modelId="{527C75F4-92A2-463A-8532-C84D538E7117}" type="presOf" srcId="{C2D70D94-B5BF-41B5-A922-5A5C0E8340A2}" destId="{0A734B5F-246F-40DB-9192-789FA6545FA0}" srcOrd="0" destOrd="0" presId="urn:microsoft.com/office/officeart/2005/8/layout/vList6"/>
    <dgm:cxn modelId="{8AA4E443-25B3-44FE-9102-FE25EF8CD43D}" type="presOf" srcId="{72A8AAA5-5F69-43D0-A58C-5CA7512EF880}" destId="{686AC9DC-E112-4C6A-85CE-0742B011F6A1}" srcOrd="0" destOrd="2" presId="urn:microsoft.com/office/officeart/2005/8/layout/vList6"/>
    <dgm:cxn modelId="{E56D3F86-5C99-4B8C-9155-0F0A6312AAD9}" srcId="{FD0D6DB5-62F8-41AE-9517-5FC82B1AD1ED}" destId="{DDF16B81-49FD-45BA-9783-EECAE155082F}" srcOrd="2" destOrd="0" parTransId="{7E97E49C-67BC-444E-A209-1ADBA97E49EA}" sibTransId="{F399DA35-C5F8-4E88-BAC8-6C87A68E9501}"/>
    <dgm:cxn modelId="{6EA76261-9CB0-4F0B-BA48-DAF631460F2E}" type="presOf" srcId="{FD0D6DB5-62F8-41AE-9517-5FC82B1AD1ED}" destId="{D81D64E2-4D5F-4301-9ADF-5B228D241BC3}" srcOrd="0" destOrd="0" presId="urn:microsoft.com/office/officeart/2005/8/layout/vList6"/>
    <dgm:cxn modelId="{B7C9EFE4-742F-4B25-B53A-33481977A58C}" type="presOf" srcId="{7685C6BF-6B79-4C57-8D17-9EF4D1ABB06E}" destId="{7207EE2D-F62C-4179-8B88-1BE4D6A88E3A}" srcOrd="0" destOrd="0" presId="urn:microsoft.com/office/officeart/2005/8/layout/vList6"/>
    <dgm:cxn modelId="{9CB640AA-50EA-478B-96C8-5E1469378895}" srcId="{2573B1E1-73D9-407A-A61A-60ACA06D4021}" destId="{3F0FE368-F7CF-42DD-B5B6-6C91F1AD6F85}" srcOrd="0" destOrd="0" parTransId="{2C750207-47FC-4A8F-AA89-91C444BEDD6C}" sibTransId="{211507A0-6DA2-4BE2-BC5A-AB4286073570}"/>
    <dgm:cxn modelId="{CB8AEC50-EB15-4A1F-84A1-82503EA101D5}" type="presOf" srcId="{DDF16B81-49FD-45BA-9783-EECAE155082F}" destId="{7207EE2D-F62C-4179-8B88-1BE4D6A88E3A}" srcOrd="0" destOrd="2" presId="urn:microsoft.com/office/officeart/2005/8/layout/vList6"/>
    <dgm:cxn modelId="{2DBE99A3-3009-41CA-9AC9-D7C2AF81C9E4}" srcId="{C2D70D94-B5BF-41B5-A922-5A5C0E8340A2}" destId="{2573B1E1-73D9-407A-A61A-60ACA06D4021}" srcOrd="1" destOrd="0" parTransId="{6F67C731-E006-4A14-B086-6321431F0586}" sibTransId="{644F1CE3-52CE-41C5-ABD8-49FA7401BA39}"/>
    <dgm:cxn modelId="{985E23D2-CFD3-4A77-A3D3-877BD0087856}" type="presParOf" srcId="{0A734B5F-246F-40DB-9192-789FA6545FA0}" destId="{BC637C92-83C7-4B90-B8B7-AB4A27BA54E6}" srcOrd="0" destOrd="0" presId="urn:microsoft.com/office/officeart/2005/8/layout/vList6"/>
    <dgm:cxn modelId="{C843FF8E-2CB9-4520-9C9A-3800E9FEA4EF}" type="presParOf" srcId="{BC637C92-83C7-4B90-B8B7-AB4A27BA54E6}" destId="{D81D64E2-4D5F-4301-9ADF-5B228D241BC3}" srcOrd="0" destOrd="0" presId="urn:microsoft.com/office/officeart/2005/8/layout/vList6"/>
    <dgm:cxn modelId="{FAC6FA17-D4AF-496B-BB44-0CEB06D02D21}" type="presParOf" srcId="{BC637C92-83C7-4B90-B8B7-AB4A27BA54E6}" destId="{7207EE2D-F62C-4179-8B88-1BE4D6A88E3A}" srcOrd="1" destOrd="0" presId="urn:microsoft.com/office/officeart/2005/8/layout/vList6"/>
    <dgm:cxn modelId="{0A57112E-C19C-4A89-97A9-25D12371A4B7}" type="presParOf" srcId="{0A734B5F-246F-40DB-9192-789FA6545FA0}" destId="{32214F71-A8A1-4BB0-BB67-351DDA32B118}" srcOrd="1" destOrd="0" presId="urn:microsoft.com/office/officeart/2005/8/layout/vList6"/>
    <dgm:cxn modelId="{FBE86C41-993A-452C-BBAD-97D2C51A8760}" type="presParOf" srcId="{0A734B5F-246F-40DB-9192-789FA6545FA0}" destId="{680355FF-0FD0-4C14-8890-2ADAAEDA5419}" srcOrd="2" destOrd="0" presId="urn:microsoft.com/office/officeart/2005/8/layout/vList6"/>
    <dgm:cxn modelId="{406942E3-AC1B-4239-8E91-A56C7A59CB87}" type="presParOf" srcId="{680355FF-0FD0-4C14-8890-2ADAAEDA5419}" destId="{9364FB78-A6B6-41D7-B8D2-72DAF3EEEFA5}" srcOrd="0" destOrd="0" presId="urn:microsoft.com/office/officeart/2005/8/layout/vList6"/>
    <dgm:cxn modelId="{18B8D8CF-FB00-410A-BAD5-6AD277EC1C4C}" type="presParOf" srcId="{680355FF-0FD0-4C14-8890-2ADAAEDA5419}" destId="{686AC9DC-E112-4C6A-85CE-0742B011F6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7FF7B2-5363-44E5-B783-8CAEC7FC2547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E2F8F1B7-91FD-42BD-A5E3-15055F731AC3}">
      <dgm:prSet phldrT="[Texto]" custT="1"/>
      <dgm:spPr/>
      <dgm:t>
        <a:bodyPr/>
        <a:lstStyle/>
        <a:p>
          <a:pPr algn="just"/>
          <a:r>
            <a:rPr lang="es-PE" sz="4400" smtClean="0"/>
            <a:t>TESTEO</a:t>
          </a:r>
          <a:endParaRPr lang="es-PE" sz="4400"/>
        </a:p>
      </dgm:t>
    </dgm:pt>
    <dgm:pt modelId="{2C9DA32C-4DF5-4F09-B904-64838CD651B7}" type="parTrans" cxnId="{58B4C10F-41CF-4C18-B097-5EFE1BDCDE6E}">
      <dgm:prSet/>
      <dgm:spPr/>
      <dgm:t>
        <a:bodyPr/>
        <a:lstStyle/>
        <a:p>
          <a:pPr algn="just"/>
          <a:endParaRPr lang="es-PE" sz="2000"/>
        </a:p>
      </dgm:t>
    </dgm:pt>
    <dgm:pt modelId="{A8103970-5033-431D-BF19-2816BFE719AE}" type="sibTrans" cxnId="{58B4C10F-41CF-4C18-B097-5EFE1BDCDE6E}">
      <dgm:prSet/>
      <dgm:spPr/>
      <dgm:t>
        <a:bodyPr/>
        <a:lstStyle/>
        <a:p>
          <a:pPr algn="just"/>
          <a:endParaRPr lang="es-PE" sz="2000"/>
        </a:p>
      </dgm:t>
    </dgm:pt>
    <dgm:pt modelId="{49AAECEE-9E1D-4BF2-A753-76FF0160727F}">
      <dgm:prSet phldrT="[Texto]" custT="1"/>
      <dgm:spPr/>
      <dgm:t>
        <a:bodyPr/>
        <a:lstStyle/>
        <a:p>
          <a:pPr algn="just"/>
          <a:r>
            <a:rPr lang="es-PE" sz="1800" dirty="0" smtClean="0"/>
            <a:t>Cosas que gustaron:</a:t>
          </a:r>
          <a:endParaRPr lang="es-PE" sz="1800" dirty="0"/>
        </a:p>
      </dgm:t>
    </dgm:pt>
    <dgm:pt modelId="{1FC3BE09-9D68-4515-8E42-54274435F267}" type="parTrans" cxnId="{8ABFD29C-7B3D-490B-8F2E-2EE7758EDC5C}">
      <dgm:prSet/>
      <dgm:spPr/>
      <dgm:t>
        <a:bodyPr/>
        <a:lstStyle/>
        <a:p>
          <a:pPr algn="just"/>
          <a:endParaRPr lang="es-PE" sz="2000"/>
        </a:p>
      </dgm:t>
    </dgm:pt>
    <dgm:pt modelId="{DDF0D0C5-117C-4209-989B-7DFB963A69B9}" type="sibTrans" cxnId="{8ABFD29C-7B3D-490B-8F2E-2EE7758EDC5C}">
      <dgm:prSet/>
      <dgm:spPr/>
      <dgm:t>
        <a:bodyPr/>
        <a:lstStyle/>
        <a:p>
          <a:pPr algn="just"/>
          <a:endParaRPr lang="es-PE" sz="2000"/>
        </a:p>
      </dgm:t>
    </dgm:pt>
    <dgm:pt modelId="{A4EC55C9-AC53-43CD-AAFC-30BB24B25078}">
      <dgm:prSet phldrT="[Texto]" custT="1"/>
      <dgm:spPr/>
      <dgm:t>
        <a:bodyPr/>
        <a:lstStyle/>
        <a:p>
          <a:pPr algn="just"/>
          <a:r>
            <a:rPr lang="es-PE" sz="1800" dirty="0" smtClean="0"/>
            <a:t>Cosas por mejorar:</a:t>
          </a:r>
          <a:endParaRPr lang="es-PE" sz="1800" dirty="0"/>
        </a:p>
      </dgm:t>
    </dgm:pt>
    <dgm:pt modelId="{5E3E8606-A160-4B27-A81F-364BD66FB93E}" type="parTrans" cxnId="{32182724-758C-49DE-BC1E-E4C190C9E676}">
      <dgm:prSet/>
      <dgm:spPr/>
      <dgm:t>
        <a:bodyPr/>
        <a:lstStyle/>
        <a:p>
          <a:pPr algn="just"/>
          <a:endParaRPr lang="es-PE" sz="2000"/>
        </a:p>
      </dgm:t>
    </dgm:pt>
    <dgm:pt modelId="{D0C65C00-3289-474A-B2ED-143FE4EA753A}" type="sibTrans" cxnId="{32182724-758C-49DE-BC1E-E4C190C9E676}">
      <dgm:prSet/>
      <dgm:spPr/>
      <dgm:t>
        <a:bodyPr/>
        <a:lstStyle/>
        <a:p>
          <a:pPr algn="just"/>
          <a:endParaRPr lang="es-PE" sz="2000"/>
        </a:p>
      </dgm:t>
    </dgm:pt>
    <dgm:pt modelId="{51C76F6B-0D3B-4865-904B-02A2F80E5EE3}">
      <dgm:prSet phldrT="[Texto]" custT="1"/>
      <dgm:spPr/>
      <dgm:t>
        <a:bodyPr/>
        <a:lstStyle/>
        <a:p>
          <a:pPr algn="just"/>
          <a:r>
            <a:rPr lang="es-PE" sz="1800" dirty="0" smtClean="0"/>
            <a:t>Cosas que no se entendieron:</a:t>
          </a:r>
          <a:endParaRPr lang="es-PE" sz="1800" dirty="0"/>
        </a:p>
      </dgm:t>
    </dgm:pt>
    <dgm:pt modelId="{5EBA2F18-5A5F-4CB2-B986-128E6D8DDDDD}" type="parTrans" cxnId="{A2F0948C-F037-4344-9B57-EDEDBA637E3E}">
      <dgm:prSet/>
      <dgm:spPr/>
      <dgm:t>
        <a:bodyPr/>
        <a:lstStyle/>
        <a:p>
          <a:pPr algn="just"/>
          <a:endParaRPr lang="es-PE" sz="2000"/>
        </a:p>
      </dgm:t>
    </dgm:pt>
    <dgm:pt modelId="{90E32403-0CA2-494A-8FD0-95AC3AFB7D94}" type="sibTrans" cxnId="{A2F0948C-F037-4344-9B57-EDEDBA637E3E}">
      <dgm:prSet/>
      <dgm:spPr/>
      <dgm:t>
        <a:bodyPr/>
        <a:lstStyle/>
        <a:p>
          <a:pPr algn="just"/>
          <a:endParaRPr lang="es-PE" sz="2000"/>
        </a:p>
      </dgm:t>
    </dgm:pt>
    <dgm:pt modelId="{0A520305-1280-4827-8AB2-72F60E117390}">
      <dgm:prSet phldrT="[Texto]" custT="1"/>
      <dgm:spPr/>
      <dgm:t>
        <a:bodyPr/>
        <a:lstStyle/>
        <a:p>
          <a:pPr algn="just"/>
          <a:r>
            <a:rPr lang="es-PE" sz="1600" dirty="0" smtClean="0"/>
            <a:t>Nuevas ideas a considerar:</a:t>
          </a:r>
          <a:endParaRPr lang="es-PE" sz="1600" dirty="0"/>
        </a:p>
      </dgm:t>
    </dgm:pt>
    <dgm:pt modelId="{2081696D-FA9A-4DAE-A26C-4921FD3F5093}" type="parTrans" cxnId="{D81248AC-4EF5-4CB8-9923-1A8A004260C6}">
      <dgm:prSet/>
      <dgm:spPr/>
      <dgm:t>
        <a:bodyPr/>
        <a:lstStyle/>
        <a:p>
          <a:pPr algn="just"/>
          <a:endParaRPr lang="es-PE" sz="2000"/>
        </a:p>
      </dgm:t>
    </dgm:pt>
    <dgm:pt modelId="{85FDC7E5-6E57-4DFC-949C-193E4003CDF4}" type="sibTrans" cxnId="{D81248AC-4EF5-4CB8-9923-1A8A004260C6}">
      <dgm:prSet/>
      <dgm:spPr/>
      <dgm:t>
        <a:bodyPr/>
        <a:lstStyle/>
        <a:p>
          <a:pPr algn="just"/>
          <a:endParaRPr lang="es-PE" sz="2000"/>
        </a:p>
      </dgm:t>
    </dgm:pt>
    <dgm:pt modelId="{3608DAE0-0942-4241-9B91-C85C0D7A42AC}">
      <dgm:prSet phldrT="[Texto]" custT="1"/>
      <dgm:spPr/>
      <dgm:t>
        <a:bodyPr/>
        <a:lstStyle/>
        <a:p>
          <a:pPr algn="just"/>
          <a:r>
            <a:rPr lang="es-PE" sz="1050" dirty="0" smtClean="0"/>
            <a:t>Ruta de aprendizaje para estos nuevos profesores</a:t>
          </a:r>
          <a:endParaRPr lang="es-PE" sz="1050" dirty="0"/>
        </a:p>
      </dgm:t>
    </dgm:pt>
    <dgm:pt modelId="{EB98ECAC-E4C7-4081-B8F3-74F0141AA2D9}" type="parTrans" cxnId="{AC8F8855-ACC6-4F49-81CA-AB099C8CC75A}">
      <dgm:prSet/>
      <dgm:spPr/>
      <dgm:t>
        <a:bodyPr/>
        <a:lstStyle/>
        <a:p>
          <a:pPr algn="just"/>
          <a:endParaRPr lang="es-PE" sz="2000"/>
        </a:p>
      </dgm:t>
    </dgm:pt>
    <dgm:pt modelId="{31443DD9-9183-4711-8E20-9F0A9DDA9443}" type="sibTrans" cxnId="{AC8F8855-ACC6-4F49-81CA-AB099C8CC75A}">
      <dgm:prSet/>
      <dgm:spPr/>
      <dgm:t>
        <a:bodyPr/>
        <a:lstStyle/>
        <a:p>
          <a:pPr algn="just"/>
          <a:endParaRPr lang="es-PE" sz="2000"/>
        </a:p>
      </dgm:t>
    </dgm:pt>
    <dgm:pt modelId="{040C57F9-7EBD-4683-96C6-D523A966AB48}">
      <dgm:prSet phldrT="[Texto]" custT="1"/>
      <dgm:spPr/>
      <dgm:t>
        <a:bodyPr/>
        <a:lstStyle/>
        <a:p>
          <a:pPr algn="just"/>
          <a:r>
            <a:rPr lang="es-PE" sz="1050" dirty="0" smtClean="0"/>
            <a:t>Libros como base y la tecnología como soporte</a:t>
          </a:r>
          <a:endParaRPr lang="es-PE" sz="1050" dirty="0"/>
        </a:p>
      </dgm:t>
    </dgm:pt>
    <dgm:pt modelId="{EE313D19-460D-4A24-B555-D10A9B75050A}" type="parTrans" cxnId="{2D1F1810-48DA-42ED-A641-AE29BC6C0A82}">
      <dgm:prSet/>
      <dgm:spPr/>
      <dgm:t>
        <a:bodyPr/>
        <a:lstStyle/>
        <a:p>
          <a:pPr algn="just"/>
          <a:endParaRPr lang="es-PE" sz="2000"/>
        </a:p>
      </dgm:t>
    </dgm:pt>
    <dgm:pt modelId="{856A0825-CCC8-47A4-BBF4-03F4DA244B05}" type="sibTrans" cxnId="{2D1F1810-48DA-42ED-A641-AE29BC6C0A82}">
      <dgm:prSet/>
      <dgm:spPr/>
      <dgm:t>
        <a:bodyPr/>
        <a:lstStyle/>
        <a:p>
          <a:pPr algn="just"/>
          <a:endParaRPr lang="es-PE" sz="2000"/>
        </a:p>
      </dgm:t>
    </dgm:pt>
    <dgm:pt modelId="{1B7299E4-8932-41AE-8D1F-19FED9829644}">
      <dgm:prSet phldrT="[Texto]" custT="1"/>
      <dgm:spPr/>
      <dgm:t>
        <a:bodyPr/>
        <a:lstStyle/>
        <a:p>
          <a:pPr algn="just"/>
          <a:r>
            <a:rPr lang="es-PE" sz="1050" dirty="0" err="1" smtClean="0"/>
            <a:t>Tablets</a:t>
          </a:r>
          <a:r>
            <a:rPr lang="es-PE" sz="1050" dirty="0" smtClean="0"/>
            <a:t> en lugar de </a:t>
          </a:r>
          <a:r>
            <a:rPr lang="es-PE" sz="1050" dirty="0" err="1" smtClean="0"/>
            <a:t>laptop’s</a:t>
          </a:r>
          <a:r>
            <a:rPr lang="es-PE" sz="1050" dirty="0" smtClean="0"/>
            <a:t> (tema de costos)</a:t>
          </a:r>
          <a:endParaRPr lang="es-PE" sz="1050" dirty="0"/>
        </a:p>
      </dgm:t>
    </dgm:pt>
    <dgm:pt modelId="{492E2319-04EE-48A2-998E-66664312EE45}" type="parTrans" cxnId="{660B5B4B-6A09-43AC-9EBE-B78F6C1505ED}">
      <dgm:prSet/>
      <dgm:spPr/>
      <dgm:t>
        <a:bodyPr/>
        <a:lstStyle/>
        <a:p>
          <a:pPr algn="just"/>
          <a:endParaRPr lang="es-PE" sz="2000"/>
        </a:p>
      </dgm:t>
    </dgm:pt>
    <dgm:pt modelId="{C51A8124-613F-4957-86BA-F7C0106EE37F}" type="sibTrans" cxnId="{660B5B4B-6A09-43AC-9EBE-B78F6C1505ED}">
      <dgm:prSet/>
      <dgm:spPr/>
      <dgm:t>
        <a:bodyPr/>
        <a:lstStyle/>
        <a:p>
          <a:pPr algn="just"/>
          <a:endParaRPr lang="es-PE" sz="2000"/>
        </a:p>
      </dgm:t>
    </dgm:pt>
    <dgm:pt modelId="{A15ECA1B-FA96-4480-A48E-27994B2F8BE9}">
      <dgm:prSet phldrT="[Texto]" custT="1"/>
      <dgm:spPr/>
      <dgm:t>
        <a:bodyPr/>
        <a:lstStyle/>
        <a:p>
          <a:pPr algn="just"/>
          <a:r>
            <a:rPr lang="es-PE" sz="1200" dirty="0" smtClean="0"/>
            <a:t>No hablar de lo que no se debe hacer, sino mas bien de lo que sí se debería hacer</a:t>
          </a:r>
          <a:endParaRPr lang="es-PE" sz="1200" dirty="0"/>
        </a:p>
      </dgm:t>
    </dgm:pt>
    <dgm:pt modelId="{83DF0869-61B9-44EF-AA30-DCB3B64FE508}" type="parTrans" cxnId="{BF82CACB-6A5E-4C3F-B52B-D92CAC92F6EE}">
      <dgm:prSet/>
      <dgm:spPr/>
      <dgm:t>
        <a:bodyPr/>
        <a:lstStyle/>
        <a:p>
          <a:pPr algn="just"/>
          <a:endParaRPr lang="es-PE" sz="2000"/>
        </a:p>
      </dgm:t>
    </dgm:pt>
    <dgm:pt modelId="{C06A480C-48B3-47B1-9462-CAFE2D9664F8}" type="sibTrans" cxnId="{BF82CACB-6A5E-4C3F-B52B-D92CAC92F6EE}">
      <dgm:prSet/>
      <dgm:spPr/>
      <dgm:t>
        <a:bodyPr/>
        <a:lstStyle/>
        <a:p>
          <a:pPr algn="just"/>
          <a:endParaRPr lang="es-PE" sz="2000"/>
        </a:p>
      </dgm:t>
    </dgm:pt>
    <dgm:pt modelId="{D26448BD-8559-42C1-8C83-2B617E9DE873}">
      <dgm:prSet phldrT="[Texto]" custT="1"/>
      <dgm:spPr/>
      <dgm:t>
        <a:bodyPr/>
        <a:lstStyle/>
        <a:p>
          <a:pPr algn="just"/>
          <a:r>
            <a:rPr lang="es-PE" sz="1200" dirty="0" smtClean="0"/>
            <a:t>Definir bien las herramientas tecnológicas como el </a:t>
          </a:r>
          <a:r>
            <a:rPr lang="es-PE" sz="1200" dirty="0" err="1" smtClean="0"/>
            <a:t>smartboard</a:t>
          </a:r>
          <a:endParaRPr lang="es-PE" sz="1200" dirty="0"/>
        </a:p>
      </dgm:t>
    </dgm:pt>
    <dgm:pt modelId="{8A322AEC-664B-44AB-889B-2DE3A625F886}" type="parTrans" cxnId="{EF84BEC9-ABB2-409D-BDBA-D9718C112F20}">
      <dgm:prSet/>
      <dgm:spPr/>
      <dgm:t>
        <a:bodyPr/>
        <a:lstStyle/>
        <a:p>
          <a:pPr algn="just"/>
          <a:endParaRPr lang="es-PE" sz="2000"/>
        </a:p>
      </dgm:t>
    </dgm:pt>
    <dgm:pt modelId="{9A64ABC1-ED10-4D7C-BA4F-9FB151A2ACA4}" type="sibTrans" cxnId="{EF84BEC9-ABB2-409D-BDBA-D9718C112F20}">
      <dgm:prSet/>
      <dgm:spPr/>
      <dgm:t>
        <a:bodyPr/>
        <a:lstStyle/>
        <a:p>
          <a:pPr algn="just"/>
          <a:endParaRPr lang="es-PE" sz="2000"/>
        </a:p>
      </dgm:t>
    </dgm:pt>
    <dgm:pt modelId="{5ACADDE6-E268-4C05-9AAF-5CB7BACF980F}">
      <dgm:prSet phldrT="[Texto]" custT="1"/>
      <dgm:spPr/>
      <dgm:t>
        <a:bodyPr/>
        <a:lstStyle/>
        <a:p>
          <a:pPr algn="just"/>
          <a:r>
            <a:rPr lang="es-PE" sz="1200" dirty="0" smtClean="0"/>
            <a:t>Gestionar mejor el tema de la inversión en materiales adicionales como el uso de </a:t>
          </a:r>
          <a:r>
            <a:rPr lang="es-PE" sz="1200" dirty="0" err="1" smtClean="0"/>
            <a:t>lap</a:t>
          </a:r>
          <a:r>
            <a:rPr lang="es-PE" sz="1200" dirty="0" smtClean="0"/>
            <a:t> tops</a:t>
          </a:r>
          <a:endParaRPr lang="es-PE" sz="1200" dirty="0"/>
        </a:p>
      </dgm:t>
    </dgm:pt>
    <dgm:pt modelId="{E70A86B6-EF49-407C-995E-6C38F9255F8F}" type="parTrans" cxnId="{632690CC-E0EB-40A8-9DD1-925A181B2632}">
      <dgm:prSet/>
      <dgm:spPr/>
      <dgm:t>
        <a:bodyPr/>
        <a:lstStyle/>
        <a:p>
          <a:pPr algn="just"/>
          <a:endParaRPr lang="es-PE" sz="2000"/>
        </a:p>
      </dgm:t>
    </dgm:pt>
    <dgm:pt modelId="{8F453A34-E048-47D6-9992-180D937FAA2A}" type="sibTrans" cxnId="{632690CC-E0EB-40A8-9DD1-925A181B2632}">
      <dgm:prSet/>
      <dgm:spPr/>
      <dgm:t>
        <a:bodyPr/>
        <a:lstStyle/>
        <a:p>
          <a:pPr algn="just"/>
          <a:endParaRPr lang="es-PE" sz="2000"/>
        </a:p>
      </dgm:t>
    </dgm:pt>
    <dgm:pt modelId="{5E94F0E6-EB4B-4FBA-AA15-C5171D204D8B}">
      <dgm:prSet phldrT="[Texto]" custT="1"/>
      <dgm:spPr/>
      <dgm:t>
        <a:bodyPr/>
        <a:lstStyle/>
        <a:p>
          <a:pPr algn="just"/>
          <a:r>
            <a:rPr lang="es-PE" sz="1100" dirty="0" smtClean="0"/>
            <a:t>El tema de la implementación de material didáctico</a:t>
          </a:r>
          <a:endParaRPr lang="es-PE" sz="1100" dirty="0"/>
        </a:p>
      </dgm:t>
    </dgm:pt>
    <dgm:pt modelId="{6E994360-DB2D-4FD6-BE1F-E2E25D6B1D02}" type="parTrans" cxnId="{B4FF8E79-CA42-4DDC-B2AB-E5AF4B39E73C}">
      <dgm:prSet/>
      <dgm:spPr/>
      <dgm:t>
        <a:bodyPr/>
        <a:lstStyle/>
        <a:p>
          <a:pPr algn="just"/>
          <a:endParaRPr lang="es-PE" sz="2000"/>
        </a:p>
      </dgm:t>
    </dgm:pt>
    <dgm:pt modelId="{C743A41F-75D7-4BDA-860B-232672E8F746}" type="sibTrans" cxnId="{B4FF8E79-CA42-4DDC-B2AB-E5AF4B39E73C}">
      <dgm:prSet/>
      <dgm:spPr/>
      <dgm:t>
        <a:bodyPr/>
        <a:lstStyle/>
        <a:p>
          <a:pPr algn="just"/>
          <a:endParaRPr lang="es-PE" sz="2000"/>
        </a:p>
      </dgm:t>
    </dgm:pt>
    <dgm:pt modelId="{CEB20DEC-9919-42EA-A293-771C9B55E886}">
      <dgm:prSet phldrT="[Texto]" custT="1"/>
      <dgm:spPr/>
      <dgm:t>
        <a:bodyPr/>
        <a:lstStyle/>
        <a:p>
          <a:pPr algn="just"/>
          <a:r>
            <a:rPr lang="es-PE" sz="1100" dirty="0" smtClean="0"/>
            <a:t>El tema de la eliminación de tareas </a:t>
          </a:r>
          <a:endParaRPr lang="es-PE" sz="1100" dirty="0"/>
        </a:p>
      </dgm:t>
    </dgm:pt>
    <dgm:pt modelId="{5662BB49-4EC8-43E9-A358-95A33B03EBFF}" type="parTrans" cxnId="{75027145-E2EE-46AB-87D9-EF81146D64EF}">
      <dgm:prSet/>
      <dgm:spPr/>
      <dgm:t>
        <a:bodyPr/>
        <a:lstStyle/>
        <a:p>
          <a:pPr algn="just"/>
          <a:endParaRPr lang="es-PE" sz="2000"/>
        </a:p>
      </dgm:t>
    </dgm:pt>
    <dgm:pt modelId="{1E51B9C3-EA43-427B-AEF4-6985144D55B2}" type="sibTrans" cxnId="{75027145-E2EE-46AB-87D9-EF81146D64EF}">
      <dgm:prSet/>
      <dgm:spPr/>
      <dgm:t>
        <a:bodyPr/>
        <a:lstStyle/>
        <a:p>
          <a:pPr algn="just"/>
          <a:endParaRPr lang="es-PE" sz="2000"/>
        </a:p>
      </dgm:t>
    </dgm:pt>
    <dgm:pt modelId="{C7C123EB-3E01-4194-ABB8-E472F4B4CB8D}">
      <dgm:prSet phldrT="[Texto]" custT="1"/>
      <dgm:spPr/>
      <dgm:t>
        <a:bodyPr/>
        <a:lstStyle/>
        <a:p>
          <a:pPr algn="just"/>
          <a:r>
            <a:rPr lang="es-PE" sz="1100" dirty="0" smtClean="0"/>
            <a:t>El tema del eficiente uso de tecnologías de la información y los tiempos</a:t>
          </a:r>
          <a:endParaRPr lang="es-PE" sz="1100" dirty="0"/>
        </a:p>
      </dgm:t>
    </dgm:pt>
    <dgm:pt modelId="{5B929C8D-8262-4DA8-B40A-0FAA0704F38D}" type="parTrans" cxnId="{EDC9B29C-1B17-401D-807D-D287FB12500E}">
      <dgm:prSet/>
      <dgm:spPr/>
      <dgm:t>
        <a:bodyPr/>
        <a:lstStyle/>
        <a:p>
          <a:pPr algn="just"/>
          <a:endParaRPr lang="es-PE" sz="2000"/>
        </a:p>
      </dgm:t>
    </dgm:pt>
    <dgm:pt modelId="{B4B02CA5-2386-4842-93F4-1C3E67726E12}" type="sibTrans" cxnId="{EDC9B29C-1B17-401D-807D-D287FB12500E}">
      <dgm:prSet/>
      <dgm:spPr/>
      <dgm:t>
        <a:bodyPr/>
        <a:lstStyle/>
        <a:p>
          <a:pPr algn="just"/>
          <a:endParaRPr lang="es-PE" sz="2000"/>
        </a:p>
      </dgm:t>
    </dgm:pt>
    <dgm:pt modelId="{4708132F-3B73-48E8-A7B2-82E8924558E4}">
      <dgm:prSet phldrT="[Texto]" custT="1"/>
      <dgm:spPr/>
      <dgm:t>
        <a:bodyPr/>
        <a:lstStyle/>
        <a:p>
          <a:pPr algn="just"/>
          <a:r>
            <a:rPr lang="es-PE" sz="1100" dirty="0" smtClean="0"/>
            <a:t>El desarrollo de la integración de metodología innovadoras y creativas</a:t>
          </a:r>
          <a:endParaRPr lang="es-PE" sz="1100" dirty="0"/>
        </a:p>
      </dgm:t>
    </dgm:pt>
    <dgm:pt modelId="{4C55E162-3D77-4AD8-8D1D-72653043314F}" type="sibTrans" cxnId="{6CBC1AF8-017B-4C6A-9EB3-D7152D39BC09}">
      <dgm:prSet/>
      <dgm:spPr/>
      <dgm:t>
        <a:bodyPr/>
        <a:lstStyle/>
        <a:p>
          <a:pPr algn="just"/>
          <a:endParaRPr lang="es-PE" sz="2000"/>
        </a:p>
      </dgm:t>
    </dgm:pt>
    <dgm:pt modelId="{4BE28F7A-5E1F-4657-8A11-CCC9C827D24B}" type="parTrans" cxnId="{6CBC1AF8-017B-4C6A-9EB3-D7152D39BC09}">
      <dgm:prSet/>
      <dgm:spPr/>
      <dgm:t>
        <a:bodyPr/>
        <a:lstStyle/>
        <a:p>
          <a:pPr algn="just"/>
          <a:endParaRPr lang="es-PE" sz="2000"/>
        </a:p>
      </dgm:t>
    </dgm:pt>
    <dgm:pt modelId="{C3760B62-CD48-443D-A47B-51659E724D67}">
      <dgm:prSet phldrT="[Texto]" custT="1"/>
      <dgm:spPr/>
      <dgm:t>
        <a:bodyPr/>
        <a:lstStyle/>
        <a:p>
          <a:pPr algn="just"/>
          <a:r>
            <a:rPr lang="es-PE" sz="1100" dirty="0" smtClean="0"/>
            <a:t>Incentivar la innovación y no más un sistema educativo tradicional y cerrado</a:t>
          </a:r>
          <a:endParaRPr lang="es-PE" sz="1100" dirty="0"/>
        </a:p>
      </dgm:t>
    </dgm:pt>
    <dgm:pt modelId="{25CEE830-FBA1-4C07-A299-3FC4444E5EC7}" type="sibTrans" cxnId="{B70E6D13-7699-4C02-ADCA-18E5ED66C294}">
      <dgm:prSet/>
      <dgm:spPr/>
      <dgm:t>
        <a:bodyPr/>
        <a:lstStyle/>
        <a:p>
          <a:pPr algn="just"/>
          <a:endParaRPr lang="es-PE" sz="2000"/>
        </a:p>
      </dgm:t>
    </dgm:pt>
    <dgm:pt modelId="{A4DD498D-BD9C-4F7D-8FA9-34A9070DE5B3}" type="parTrans" cxnId="{B70E6D13-7699-4C02-ADCA-18E5ED66C294}">
      <dgm:prSet/>
      <dgm:spPr/>
      <dgm:t>
        <a:bodyPr/>
        <a:lstStyle/>
        <a:p>
          <a:pPr algn="just"/>
          <a:endParaRPr lang="es-PE" sz="2000"/>
        </a:p>
      </dgm:t>
    </dgm:pt>
    <dgm:pt modelId="{E095618B-3974-4035-8B32-D3BFD96CF32A}">
      <dgm:prSet phldrT="[Texto]" custT="1"/>
      <dgm:spPr/>
      <dgm:t>
        <a:bodyPr/>
        <a:lstStyle/>
        <a:p>
          <a:pPr algn="just"/>
          <a:r>
            <a:rPr lang="es-PE" sz="1100" dirty="0" smtClean="0"/>
            <a:t>El tema de la interpretación de las clases y los debates</a:t>
          </a:r>
          <a:endParaRPr lang="es-PE" sz="1100" dirty="0"/>
        </a:p>
      </dgm:t>
    </dgm:pt>
    <dgm:pt modelId="{011DCB86-7CB3-4556-B077-BFC66A2EAA93}" type="parTrans" cxnId="{333348F5-9BF3-46EC-8B5D-B061004BA7DA}">
      <dgm:prSet/>
      <dgm:spPr/>
      <dgm:t>
        <a:bodyPr/>
        <a:lstStyle/>
        <a:p>
          <a:pPr algn="just"/>
          <a:endParaRPr lang="es-PE" sz="2000"/>
        </a:p>
      </dgm:t>
    </dgm:pt>
    <dgm:pt modelId="{FFC4D40C-7C63-4EE7-86A1-2E6DB858DCFF}" type="sibTrans" cxnId="{333348F5-9BF3-46EC-8B5D-B061004BA7DA}">
      <dgm:prSet/>
      <dgm:spPr/>
      <dgm:t>
        <a:bodyPr/>
        <a:lstStyle/>
        <a:p>
          <a:pPr algn="just"/>
          <a:endParaRPr lang="es-PE" sz="2000"/>
        </a:p>
      </dgm:t>
    </dgm:pt>
    <dgm:pt modelId="{25497A82-89FC-4E4B-9984-164AA4E006D6}">
      <dgm:prSet phldrT="[Texto]" custT="1"/>
      <dgm:spPr/>
      <dgm:t>
        <a:bodyPr/>
        <a:lstStyle/>
        <a:p>
          <a:pPr algn="just"/>
          <a:r>
            <a:rPr lang="es-PE" sz="1100" dirty="0" smtClean="0"/>
            <a:t>El diseño de las clases  a manera de equipos de trabajos</a:t>
          </a:r>
          <a:endParaRPr lang="es-PE" sz="1100" dirty="0"/>
        </a:p>
      </dgm:t>
    </dgm:pt>
    <dgm:pt modelId="{253AD2BD-5699-4DA2-848B-2C21A30D52BD}" type="parTrans" cxnId="{A24080E0-A13C-4EAF-917B-D4DE9B36CB62}">
      <dgm:prSet/>
      <dgm:spPr/>
      <dgm:t>
        <a:bodyPr/>
        <a:lstStyle/>
        <a:p>
          <a:pPr algn="just"/>
          <a:endParaRPr lang="es-PE" sz="2000"/>
        </a:p>
      </dgm:t>
    </dgm:pt>
    <dgm:pt modelId="{F175C4DA-D0BC-455B-8BB8-1FFD345DE995}" type="sibTrans" cxnId="{A24080E0-A13C-4EAF-917B-D4DE9B36CB62}">
      <dgm:prSet/>
      <dgm:spPr/>
      <dgm:t>
        <a:bodyPr/>
        <a:lstStyle/>
        <a:p>
          <a:pPr algn="just"/>
          <a:endParaRPr lang="es-PE" sz="2000"/>
        </a:p>
      </dgm:t>
    </dgm:pt>
    <dgm:pt modelId="{8C2314E0-528F-4FD6-A7D2-F007778E3DEA}">
      <dgm:prSet phldrT="[Texto]" custT="1"/>
      <dgm:spPr/>
      <dgm:t>
        <a:bodyPr/>
        <a:lstStyle/>
        <a:p>
          <a:pPr algn="just"/>
          <a:r>
            <a:rPr lang="es-PE" sz="1100" dirty="0" smtClean="0"/>
            <a:t>Flexibilidad y personalización  en el dictado de las clases</a:t>
          </a:r>
          <a:endParaRPr lang="es-PE" sz="1100" dirty="0"/>
        </a:p>
      </dgm:t>
    </dgm:pt>
    <dgm:pt modelId="{70E38FCC-67B7-40AA-BAC8-5A0E84D50C58}" type="parTrans" cxnId="{EAD28235-423D-4861-9882-9ACF9BA2B395}">
      <dgm:prSet/>
      <dgm:spPr/>
      <dgm:t>
        <a:bodyPr/>
        <a:lstStyle/>
        <a:p>
          <a:pPr algn="just"/>
          <a:endParaRPr lang="es-PE" sz="2000"/>
        </a:p>
      </dgm:t>
    </dgm:pt>
    <dgm:pt modelId="{1CD87BAF-BCD9-4923-B2E8-2D1735F18667}" type="sibTrans" cxnId="{EAD28235-423D-4861-9882-9ACF9BA2B395}">
      <dgm:prSet/>
      <dgm:spPr/>
      <dgm:t>
        <a:bodyPr/>
        <a:lstStyle/>
        <a:p>
          <a:pPr algn="just"/>
          <a:endParaRPr lang="es-PE" sz="2000"/>
        </a:p>
      </dgm:t>
    </dgm:pt>
    <dgm:pt modelId="{7159C38E-6A89-404A-BA91-CF52DE6563B7}">
      <dgm:prSet phldrT="[Texto]" custT="1"/>
      <dgm:spPr/>
      <dgm:t>
        <a:bodyPr/>
        <a:lstStyle/>
        <a:p>
          <a:pPr algn="just"/>
          <a:r>
            <a:rPr lang="es-PE" sz="1100" dirty="0" smtClean="0"/>
            <a:t>El tema de la introducción de nuevas metodologías</a:t>
          </a:r>
          <a:endParaRPr lang="es-PE" sz="1100" dirty="0"/>
        </a:p>
      </dgm:t>
    </dgm:pt>
    <dgm:pt modelId="{511A8F13-82E1-4112-9EE4-6B1B36B129F7}" type="parTrans" cxnId="{3749BA30-0FAD-42F0-B9CF-DCB8613C826B}">
      <dgm:prSet/>
      <dgm:spPr/>
      <dgm:t>
        <a:bodyPr/>
        <a:lstStyle/>
        <a:p>
          <a:endParaRPr lang="es-PE"/>
        </a:p>
      </dgm:t>
    </dgm:pt>
    <dgm:pt modelId="{B53AE4D4-4026-4D80-98FB-BAB8AE1411C0}" type="sibTrans" cxnId="{3749BA30-0FAD-42F0-B9CF-DCB8613C826B}">
      <dgm:prSet/>
      <dgm:spPr/>
      <dgm:t>
        <a:bodyPr/>
        <a:lstStyle/>
        <a:p>
          <a:endParaRPr lang="es-PE"/>
        </a:p>
      </dgm:t>
    </dgm:pt>
    <dgm:pt modelId="{CD554B03-6836-45E1-BF2C-4F48C0C93A13}" type="pres">
      <dgm:prSet presAssocID="{057FF7B2-5363-44E5-B783-8CAEC7FC254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5C74FD2-0C7F-429A-BCEE-A24558909C8B}" type="pres">
      <dgm:prSet presAssocID="{057FF7B2-5363-44E5-B783-8CAEC7FC2547}" presName="matrix" presStyleCnt="0"/>
      <dgm:spPr/>
    </dgm:pt>
    <dgm:pt modelId="{F9D770CD-2C4E-48A8-975C-B06182D28995}" type="pres">
      <dgm:prSet presAssocID="{057FF7B2-5363-44E5-B783-8CAEC7FC2547}" presName="tile1" presStyleLbl="node1" presStyleIdx="0" presStyleCnt="4"/>
      <dgm:spPr/>
      <dgm:t>
        <a:bodyPr/>
        <a:lstStyle/>
        <a:p>
          <a:endParaRPr lang="es-PE"/>
        </a:p>
      </dgm:t>
    </dgm:pt>
    <dgm:pt modelId="{883C4A04-0D49-4EB8-BBAA-2479E625402E}" type="pres">
      <dgm:prSet presAssocID="{057FF7B2-5363-44E5-B783-8CAEC7FC25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119A1B7-7035-4309-AF70-7B6C28F56AB2}" type="pres">
      <dgm:prSet presAssocID="{057FF7B2-5363-44E5-B783-8CAEC7FC2547}" presName="tile2" presStyleLbl="node1" presStyleIdx="1" presStyleCnt="4"/>
      <dgm:spPr/>
      <dgm:t>
        <a:bodyPr/>
        <a:lstStyle/>
        <a:p>
          <a:endParaRPr lang="es-PE"/>
        </a:p>
      </dgm:t>
    </dgm:pt>
    <dgm:pt modelId="{4C50BD5A-5EF9-4402-8082-C8AC499E4054}" type="pres">
      <dgm:prSet presAssocID="{057FF7B2-5363-44E5-B783-8CAEC7FC25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7A05C41-7357-414E-9433-C840DA3A18FB}" type="pres">
      <dgm:prSet presAssocID="{057FF7B2-5363-44E5-B783-8CAEC7FC2547}" presName="tile3" presStyleLbl="node1" presStyleIdx="2" presStyleCnt="4"/>
      <dgm:spPr/>
      <dgm:t>
        <a:bodyPr/>
        <a:lstStyle/>
        <a:p>
          <a:endParaRPr lang="es-PE"/>
        </a:p>
      </dgm:t>
    </dgm:pt>
    <dgm:pt modelId="{B60A3A34-4C41-47DC-A07F-748FEF5A1C25}" type="pres">
      <dgm:prSet presAssocID="{057FF7B2-5363-44E5-B783-8CAEC7FC25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3A7A04D-72C0-4ABB-847C-AFC9DE5BC68F}" type="pres">
      <dgm:prSet presAssocID="{057FF7B2-5363-44E5-B783-8CAEC7FC2547}" presName="tile4" presStyleLbl="node1" presStyleIdx="3" presStyleCnt="4"/>
      <dgm:spPr/>
      <dgm:t>
        <a:bodyPr/>
        <a:lstStyle/>
        <a:p>
          <a:endParaRPr lang="es-PE"/>
        </a:p>
      </dgm:t>
    </dgm:pt>
    <dgm:pt modelId="{3AF59A5C-7226-4D4C-81B6-25B40DF7514D}" type="pres">
      <dgm:prSet presAssocID="{057FF7B2-5363-44E5-B783-8CAEC7FC25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4C861F6-7402-46C9-99F5-BAECE8EAC262}" type="pres">
      <dgm:prSet presAssocID="{057FF7B2-5363-44E5-B783-8CAEC7FC254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PE"/>
        </a:p>
      </dgm:t>
    </dgm:pt>
  </dgm:ptLst>
  <dgm:cxnLst>
    <dgm:cxn modelId="{B70E6D13-7699-4C02-ADCA-18E5ED66C294}" srcId="{49AAECEE-9E1D-4BF2-A753-76FF0160727F}" destId="{C3760B62-CD48-443D-A47B-51659E724D67}" srcOrd="2" destOrd="0" parTransId="{A4DD498D-BD9C-4F7D-8FA9-34A9070DE5B3}" sibTransId="{25CEE830-FBA1-4C07-A299-3FC4444E5EC7}"/>
    <dgm:cxn modelId="{BBB94D6D-89A2-4AFE-871B-D448615E4625}" type="presOf" srcId="{1B7299E4-8932-41AE-8D1F-19FED9829644}" destId="{3AF59A5C-7226-4D4C-81B6-25B40DF7514D}" srcOrd="1" destOrd="3" presId="urn:microsoft.com/office/officeart/2005/8/layout/matrix1"/>
    <dgm:cxn modelId="{A24080E0-A13C-4EAF-917B-D4DE9B36CB62}" srcId="{49AAECEE-9E1D-4BF2-A753-76FF0160727F}" destId="{25497A82-89FC-4E4B-9984-164AA4E006D6}" srcOrd="4" destOrd="0" parTransId="{253AD2BD-5699-4DA2-848B-2C21A30D52BD}" sibTransId="{F175C4DA-D0BC-455B-8BB8-1FFD345DE995}"/>
    <dgm:cxn modelId="{562A6832-2F45-49A6-B356-A9E9137FC923}" type="presOf" srcId="{49AAECEE-9E1D-4BF2-A753-76FF0160727F}" destId="{883C4A04-0D49-4EB8-BBAA-2479E625402E}" srcOrd="1" destOrd="0" presId="urn:microsoft.com/office/officeart/2005/8/layout/matrix1"/>
    <dgm:cxn modelId="{08452DAA-F6C8-4D30-94B1-31C73BF4F0A6}" type="presOf" srcId="{C7C123EB-3E01-4194-ABB8-E472F4B4CB8D}" destId="{B60A3A34-4C41-47DC-A07F-748FEF5A1C25}" srcOrd="1" destOrd="2" presId="urn:microsoft.com/office/officeart/2005/8/layout/matrix1"/>
    <dgm:cxn modelId="{75027145-E2EE-46AB-87D9-EF81146D64EF}" srcId="{51C76F6B-0D3B-4865-904B-02A2F80E5EE3}" destId="{CEB20DEC-9919-42EA-A293-771C9B55E886}" srcOrd="0" destOrd="0" parTransId="{5662BB49-4EC8-43E9-A358-95A33B03EBFF}" sibTransId="{1E51B9C3-EA43-427B-AEF4-6985144D55B2}"/>
    <dgm:cxn modelId="{2D1F1810-48DA-42ED-A641-AE29BC6C0A82}" srcId="{0A520305-1280-4827-8AB2-72F60E117390}" destId="{040C57F9-7EBD-4683-96C6-D523A966AB48}" srcOrd="1" destOrd="0" parTransId="{EE313D19-460D-4A24-B555-D10A9B75050A}" sibTransId="{856A0825-CCC8-47A4-BBF4-03F4DA244B05}"/>
    <dgm:cxn modelId="{E6929F83-00D9-4ADE-8931-BB1BDAE351A0}" type="presOf" srcId="{4708132F-3B73-48E8-A7B2-82E8924558E4}" destId="{883C4A04-0D49-4EB8-BBAA-2479E625402E}" srcOrd="1" destOrd="2" presId="urn:microsoft.com/office/officeart/2005/8/layout/matrix1"/>
    <dgm:cxn modelId="{3AA4A2DB-35F8-46F0-8348-6E1192CCFAD2}" type="presOf" srcId="{040C57F9-7EBD-4683-96C6-D523A966AB48}" destId="{13A7A04D-72C0-4ABB-847C-AFC9DE5BC68F}" srcOrd="0" destOrd="2" presId="urn:microsoft.com/office/officeart/2005/8/layout/matrix1"/>
    <dgm:cxn modelId="{070CB4C4-FAE3-46D7-BE55-7678460A260E}" type="presOf" srcId="{A4EC55C9-AC53-43CD-AAFC-30BB24B25078}" destId="{C119A1B7-7035-4309-AF70-7B6C28F56AB2}" srcOrd="0" destOrd="0" presId="urn:microsoft.com/office/officeart/2005/8/layout/matrix1"/>
    <dgm:cxn modelId="{D8F3D7CA-AFE2-4D51-A3E8-B90ED4394361}" type="presOf" srcId="{C3760B62-CD48-443D-A47B-51659E724D67}" destId="{F9D770CD-2C4E-48A8-975C-B06182D28995}" srcOrd="0" destOrd="3" presId="urn:microsoft.com/office/officeart/2005/8/layout/matrix1"/>
    <dgm:cxn modelId="{BDCEE1DF-2AD3-480A-8273-6725E867F06D}" type="presOf" srcId="{E095618B-3974-4035-8B32-D3BFD96CF32A}" destId="{883C4A04-0D49-4EB8-BBAA-2479E625402E}" srcOrd="1" destOrd="4" presId="urn:microsoft.com/office/officeart/2005/8/layout/matrix1"/>
    <dgm:cxn modelId="{6DD72C47-0A17-4934-B1EE-C8D44E43AF6C}" type="presOf" srcId="{0A520305-1280-4827-8AB2-72F60E117390}" destId="{13A7A04D-72C0-4ABB-847C-AFC9DE5BC68F}" srcOrd="0" destOrd="0" presId="urn:microsoft.com/office/officeart/2005/8/layout/matrix1"/>
    <dgm:cxn modelId="{187A0075-E168-4CBD-8389-C9706083B69B}" type="presOf" srcId="{CEB20DEC-9919-42EA-A293-771C9B55E886}" destId="{B60A3A34-4C41-47DC-A07F-748FEF5A1C25}" srcOrd="1" destOrd="1" presId="urn:microsoft.com/office/officeart/2005/8/layout/matrix1"/>
    <dgm:cxn modelId="{6CBC1AF8-017B-4C6A-9EB3-D7152D39BC09}" srcId="{49AAECEE-9E1D-4BF2-A753-76FF0160727F}" destId="{4708132F-3B73-48E8-A7B2-82E8924558E4}" srcOrd="1" destOrd="0" parTransId="{4BE28F7A-5E1F-4657-8A11-CCC9C827D24B}" sibTransId="{4C55E162-3D77-4AD8-8D1D-72653043314F}"/>
    <dgm:cxn modelId="{93DA17CA-40C6-4C19-9036-2C65FCF2C6AA}" type="presOf" srcId="{A15ECA1B-FA96-4480-A48E-27994B2F8BE9}" destId="{4C50BD5A-5EF9-4402-8082-C8AC499E4054}" srcOrd="1" destOrd="1" presId="urn:microsoft.com/office/officeart/2005/8/layout/matrix1"/>
    <dgm:cxn modelId="{333348F5-9BF3-46EC-8B5D-B061004BA7DA}" srcId="{49AAECEE-9E1D-4BF2-A753-76FF0160727F}" destId="{E095618B-3974-4035-8B32-D3BFD96CF32A}" srcOrd="3" destOrd="0" parTransId="{011DCB86-7CB3-4556-B077-BFC66A2EAA93}" sibTransId="{FFC4D40C-7C63-4EE7-86A1-2E6DB858DCFF}"/>
    <dgm:cxn modelId="{B1A283FF-FDEA-40DC-BE8B-84100D9BEBEE}" type="presOf" srcId="{51C76F6B-0D3B-4865-904B-02A2F80E5EE3}" destId="{97A05C41-7357-414E-9433-C840DA3A18FB}" srcOrd="0" destOrd="0" presId="urn:microsoft.com/office/officeart/2005/8/layout/matrix1"/>
    <dgm:cxn modelId="{3A7D3564-E8F8-49D6-AB8C-9C8C582E33EC}" type="presOf" srcId="{49AAECEE-9E1D-4BF2-A753-76FF0160727F}" destId="{F9D770CD-2C4E-48A8-975C-B06182D28995}" srcOrd="0" destOrd="0" presId="urn:microsoft.com/office/officeart/2005/8/layout/matrix1"/>
    <dgm:cxn modelId="{B63EAFB4-CEBE-4BAA-85B2-6E9BFD590FD2}" type="presOf" srcId="{CEB20DEC-9919-42EA-A293-771C9B55E886}" destId="{97A05C41-7357-414E-9433-C840DA3A18FB}" srcOrd="0" destOrd="1" presId="urn:microsoft.com/office/officeart/2005/8/layout/matrix1"/>
    <dgm:cxn modelId="{AC8F8855-ACC6-4F49-81CA-AB099C8CC75A}" srcId="{0A520305-1280-4827-8AB2-72F60E117390}" destId="{3608DAE0-0942-4241-9B91-C85C0D7A42AC}" srcOrd="0" destOrd="0" parTransId="{EB98ECAC-E4C7-4081-B8F3-74F0141AA2D9}" sibTransId="{31443DD9-9183-4711-8E20-9F0A9DDA9443}"/>
    <dgm:cxn modelId="{BCA88306-3776-4499-9EC4-7922FBF29709}" type="presOf" srcId="{0A520305-1280-4827-8AB2-72F60E117390}" destId="{3AF59A5C-7226-4D4C-81B6-25B40DF7514D}" srcOrd="1" destOrd="0" presId="urn:microsoft.com/office/officeart/2005/8/layout/matrix1"/>
    <dgm:cxn modelId="{D81248AC-4EF5-4CB8-9923-1A8A004260C6}" srcId="{E2F8F1B7-91FD-42BD-A5E3-15055F731AC3}" destId="{0A520305-1280-4827-8AB2-72F60E117390}" srcOrd="3" destOrd="0" parTransId="{2081696D-FA9A-4DAE-A26C-4921FD3F5093}" sibTransId="{85FDC7E5-6E57-4DFC-949C-193E4003CDF4}"/>
    <dgm:cxn modelId="{8ABFD29C-7B3D-490B-8F2E-2EE7758EDC5C}" srcId="{E2F8F1B7-91FD-42BD-A5E3-15055F731AC3}" destId="{49AAECEE-9E1D-4BF2-A753-76FF0160727F}" srcOrd="0" destOrd="0" parTransId="{1FC3BE09-9D68-4515-8E42-54274435F267}" sibTransId="{DDF0D0C5-117C-4209-989B-7DFB963A69B9}"/>
    <dgm:cxn modelId="{A811F20D-3BCB-4BD2-8A32-D00862751C56}" type="presOf" srcId="{4708132F-3B73-48E8-A7B2-82E8924558E4}" destId="{F9D770CD-2C4E-48A8-975C-B06182D28995}" srcOrd="0" destOrd="2" presId="urn:microsoft.com/office/officeart/2005/8/layout/matrix1"/>
    <dgm:cxn modelId="{EDC9B29C-1B17-401D-807D-D287FB12500E}" srcId="{51C76F6B-0D3B-4865-904B-02A2F80E5EE3}" destId="{C7C123EB-3E01-4194-ABB8-E472F4B4CB8D}" srcOrd="1" destOrd="0" parTransId="{5B929C8D-8262-4DA8-B40A-0FAA0704F38D}" sibTransId="{B4B02CA5-2386-4842-93F4-1C3E67726E12}"/>
    <dgm:cxn modelId="{638B4362-5E54-4C6D-96D3-2A0AB56CE171}" type="presOf" srcId="{C3760B62-CD48-443D-A47B-51659E724D67}" destId="{883C4A04-0D49-4EB8-BBAA-2479E625402E}" srcOrd="1" destOrd="3" presId="urn:microsoft.com/office/officeart/2005/8/layout/matrix1"/>
    <dgm:cxn modelId="{F353696C-A104-4153-BD69-15CE3C6BDD3A}" type="presOf" srcId="{040C57F9-7EBD-4683-96C6-D523A966AB48}" destId="{3AF59A5C-7226-4D4C-81B6-25B40DF7514D}" srcOrd="1" destOrd="2" presId="urn:microsoft.com/office/officeart/2005/8/layout/matrix1"/>
    <dgm:cxn modelId="{34E5AC22-BEAD-4FB1-A678-83E61C7ACA4D}" type="presOf" srcId="{7159C38E-6A89-404A-BA91-CF52DE6563B7}" destId="{B60A3A34-4C41-47DC-A07F-748FEF5A1C25}" srcOrd="1" destOrd="3" presId="urn:microsoft.com/office/officeart/2005/8/layout/matrix1"/>
    <dgm:cxn modelId="{1ADD7C52-B9B4-445A-986F-570F6216D728}" type="presOf" srcId="{057FF7B2-5363-44E5-B783-8CAEC7FC2547}" destId="{CD554B03-6836-45E1-BF2C-4F48C0C93A13}" srcOrd="0" destOrd="0" presId="urn:microsoft.com/office/officeart/2005/8/layout/matrix1"/>
    <dgm:cxn modelId="{12950DAE-EB36-4B2E-A0ED-4575202CC067}" type="presOf" srcId="{3608DAE0-0942-4241-9B91-C85C0D7A42AC}" destId="{3AF59A5C-7226-4D4C-81B6-25B40DF7514D}" srcOrd="1" destOrd="1" presId="urn:microsoft.com/office/officeart/2005/8/layout/matrix1"/>
    <dgm:cxn modelId="{3749BA30-0FAD-42F0-B9CF-DCB8613C826B}" srcId="{51C76F6B-0D3B-4865-904B-02A2F80E5EE3}" destId="{7159C38E-6A89-404A-BA91-CF52DE6563B7}" srcOrd="2" destOrd="0" parTransId="{511A8F13-82E1-4112-9EE4-6B1B36B129F7}" sibTransId="{B53AE4D4-4026-4D80-98FB-BAB8AE1411C0}"/>
    <dgm:cxn modelId="{58B4C10F-41CF-4C18-B097-5EFE1BDCDE6E}" srcId="{057FF7B2-5363-44E5-B783-8CAEC7FC2547}" destId="{E2F8F1B7-91FD-42BD-A5E3-15055F731AC3}" srcOrd="0" destOrd="0" parTransId="{2C9DA32C-4DF5-4F09-B904-64838CD651B7}" sibTransId="{A8103970-5033-431D-BF19-2816BFE719AE}"/>
    <dgm:cxn modelId="{66B652D8-FEC3-4F15-930A-ADC22AD3876A}" type="presOf" srcId="{51C76F6B-0D3B-4865-904B-02A2F80E5EE3}" destId="{B60A3A34-4C41-47DC-A07F-748FEF5A1C25}" srcOrd="1" destOrd="0" presId="urn:microsoft.com/office/officeart/2005/8/layout/matrix1"/>
    <dgm:cxn modelId="{632690CC-E0EB-40A8-9DD1-925A181B2632}" srcId="{A4EC55C9-AC53-43CD-AAFC-30BB24B25078}" destId="{5ACADDE6-E268-4C05-9AAF-5CB7BACF980F}" srcOrd="2" destOrd="0" parTransId="{E70A86B6-EF49-407C-995E-6C38F9255F8F}" sibTransId="{8F453A34-E048-47D6-9992-180D937FAA2A}"/>
    <dgm:cxn modelId="{1E297C49-9D06-460C-8DD1-8B4453603FA5}" type="presOf" srcId="{A4EC55C9-AC53-43CD-AAFC-30BB24B25078}" destId="{4C50BD5A-5EF9-4402-8082-C8AC499E4054}" srcOrd="1" destOrd="0" presId="urn:microsoft.com/office/officeart/2005/8/layout/matrix1"/>
    <dgm:cxn modelId="{2945ADF8-59BF-4544-B295-8C04C47D7EE8}" type="presOf" srcId="{8C2314E0-528F-4FD6-A7D2-F007778E3DEA}" destId="{883C4A04-0D49-4EB8-BBAA-2479E625402E}" srcOrd="1" destOrd="6" presId="urn:microsoft.com/office/officeart/2005/8/layout/matrix1"/>
    <dgm:cxn modelId="{71543610-41C6-442E-BE2A-0C73CAD0A613}" type="presOf" srcId="{C7C123EB-3E01-4194-ABB8-E472F4B4CB8D}" destId="{97A05C41-7357-414E-9433-C840DA3A18FB}" srcOrd="0" destOrd="2" presId="urn:microsoft.com/office/officeart/2005/8/layout/matrix1"/>
    <dgm:cxn modelId="{24CBCACB-6586-45F0-BE0B-DD2F0C231F55}" type="presOf" srcId="{5E94F0E6-EB4B-4FBA-AA15-C5171D204D8B}" destId="{883C4A04-0D49-4EB8-BBAA-2479E625402E}" srcOrd="1" destOrd="1" presId="urn:microsoft.com/office/officeart/2005/8/layout/matrix1"/>
    <dgm:cxn modelId="{9B362867-F68A-4275-B190-442EA147FBC4}" type="presOf" srcId="{1B7299E4-8932-41AE-8D1F-19FED9829644}" destId="{13A7A04D-72C0-4ABB-847C-AFC9DE5BC68F}" srcOrd="0" destOrd="3" presId="urn:microsoft.com/office/officeart/2005/8/layout/matrix1"/>
    <dgm:cxn modelId="{A2F0948C-F037-4344-9B57-EDEDBA637E3E}" srcId="{E2F8F1B7-91FD-42BD-A5E3-15055F731AC3}" destId="{51C76F6B-0D3B-4865-904B-02A2F80E5EE3}" srcOrd="2" destOrd="0" parTransId="{5EBA2F18-5A5F-4CB2-B986-128E6D8DDDDD}" sibTransId="{90E32403-0CA2-494A-8FD0-95AC3AFB7D94}"/>
    <dgm:cxn modelId="{F24A34BE-A960-4995-9617-74FBC7E7CF1C}" type="presOf" srcId="{8C2314E0-528F-4FD6-A7D2-F007778E3DEA}" destId="{F9D770CD-2C4E-48A8-975C-B06182D28995}" srcOrd="0" destOrd="6" presId="urn:microsoft.com/office/officeart/2005/8/layout/matrix1"/>
    <dgm:cxn modelId="{660B5B4B-6A09-43AC-9EBE-B78F6C1505ED}" srcId="{0A520305-1280-4827-8AB2-72F60E117390}" destId="{1B7299E4-8932-41AE-8D1F-19FED9829644}" srcOrd="2" destOrd="0" parTransId="{492E2319-04EE-48A2-998E-66664312EE45}" sibTransId="{C51A8124-613F-4957-86BA-F7C0106EE37F}"/>
    <dgm:cxn modelId="{BBD7F581-A540-4252-8339-1B3CCAD52621}" type="presOf" srcId="{5E94F0E6-EB4B-4FBA-AA15-C5171D204D8B}" destId="{F9D770CD-2C4E-48A8-975C-B06182D28995}" srcOrd="0" destOrd="1" presId="urn:microsoft.com/office/officeart/2005/8/layout/matrix1"/>
    <dgm:cxn modelId="{921A203A-58BE-495B-8FB8-037471DF5E4F}" type="presOf" srcId="{D26448BD-8559-42C1-8C83-2B617E9DE873}" destId="{C119A1B7-7035-4309-AF70-7B6C28F56AB2}" srcOrd="0" destOrd="2" presId="urn:microsoft.com/office/officeart/2005/8/layout/matrix1"/>
    <dgm:cxn modelId="{19D50D5E-A724-4FC4-9E26-720A50AC2A4A}" type="presOf" srcId="{5ACADDE6-E268-4C05-9AAF-5CB7BACF980F}" destId="{4C50BD5A-5EF9-4402-8082-C8AC499E4054}" srcOrd="1" destOrd="3" presId="urn:microsoft.com/office/officeart/2005/8/layout/matrix1"/>
    <dgm:cxn modelId="{EAD28235-423D-4861-9882-9ACF9BA2B395}" srcId="{49AAECEE-9E1D-4BF2-A753-76FF0160727F}" destId="{8C2314E0-528F-4FD6-A7D2-F007778E3DEA}" srcOrd="5" destOrd="0" parTransId="{70E38FCC-67B7-40AA-BAC8-5A0E84D50C58}" sibTransId="{1CD87BAF-BCD9-4923-B2E8-2D1735F18667}"/>
    <dgm:cxn modelId="{B1502EDF-E38A-4977-8294-F7A9DE44B00A}" type="presOf" srcId="{E095618B-3974-4035-8B32-D3BFD96CF32A}" destId="{F9D770CD-2C4E-48A8-975C-B06182D28995}" srcOrd="0" destOrd="4" presId="urn:microsoft.com/office/officeart/2005/8/layout/matrix1"/>
    <dgm:cxn modelId="{79D67F80-EA33-472F-B94B-8F2741414737}" type="presOf" srcId="{A15ECA1B-FA96-4480-A48E-27994B2F8BE9}" destId="{C119A1B7-7035-4309-AF70-7B6C28F56AB2}" srcOrd="0" destOrd="1" presId="urn:microsoft.com/office/officeart/2005/8/layout/matrix1"/>
    <dgm:cxn modelId="{B4FF8E79-CA42-4DDC-B2AB-E5AF4B39E73C}" srcId="{49AAECEE-9E1D-4BF2-A753-76FF0160727F}" destId="{5E94F0E6-EB4B-4FBA-AA15-C5171D204D8B}" srcOrd="0" destOrd="0" parTransId="{6E994360-DB2D-4FD6-BE1F-E2E25D6B1D02}" sibTransId="{C743A41F-75D7-4BDA-860B-232672E8F746}"/>
    <dgm:cxn modelId="{7E4FFDF9-E395-43B8-91BC-7874E3A0E14A}" type="presOf" srcId="{E2F8F1B7-91FD-42BD-A5E3-15055F731AC3}" destId="{B4C861F6-7402-46C9-99F5-BAECE8EAC262}" srcOrd="0" destOrd="0" presId="urn:microsoft.com/office/officeart/2005/8/layout/matrix1"/>
    <dgm:cxn modelId="{838DF5F4-FA09-433F-BADC-1601E770A3C9}" type="presOf" srcId="{5ACADDE6-E268-4C05-9AAF-5CB7BACF980F}" destId="{C119A1B7-7035-4309-AF70-7B6C28F56AB2}" srcOrd="0" destOrd="3" presId="urn:microsoft.com/office/officeart/2005/8/layout/matrix1"/>
    <dgm:cxn modelId="{32182724-758C-49DE-BC1E-E4C190C9E676}" srcId="{E2F8F1B7-91FD-42BD-A5E3-15055F731AC3}" destId="{A4EC55C9-AC53-43CD-AAFC-30BB24B25078}" srcOrd="1" destOrd="0" parTransId="{5E3E8606-A160-4B27-A81F-364BD66FB93E}" sibTransId="{D0C65C00-3289-474A-B2ED-143FE4EA753A}"/>
    <dgm:cxn modelId="{F68249CB-FF5D-4A1D-BA98-13D47271EEB2}" type="presOf" srcId="{25497A82-89FC-4E4B-9984-164AA4E006D6}" destId="{F9D770CD-2C4E-48A8-975C-B06182D28995}" srcOrd="0" destOrd="5" presId="urn:microsoft.com/office/officeart/2005/8/layout/matrix1"/>
    <dgm:cxn modelId="{EF84BEC9-ABB2-409D-BDBA-D9718C112F20}" srcId="{A4EC55C9-AC53-43CD-AAFC-30BB24B25078}" destId="{D26448BD-8559-42C1-8C83-2B617E9DE873}" srcOrd="1" destOrd="0" parTransId="{8A322AEC-664B-44AB-889B-2DE3A625F886}" sibTransId="{9A64ABC1-ED10-4D7C-BA4F-9FB151A2ACA4}"/>
    <dgm:cxn modelId="{1E27A55A-A081-49B9-AB7A-0B222BE645D4}" type="presOf" srcId="{D26448BD-8559-42C1-8C83-2B617E9DE873}" destId="{4C50BD5A-5EF9-4402-8082-C8AC499E4054}" srcOrd="1" destOrd="2" presId="urn:microsoft.com/office/officeart/2005/8/layout/matrix1"/>
    <dgm:cxn modelId="{BF82CACB-6A5E-4C3F-B52B-D92CAC92F6EE}" srcId="{A4EC55C9-AC53-43CD-AAFC-30BB24B25078}" destId="{A15ECA1B-FA96-4480-A48E-27994B2F8BE9}" srcOrd="0" destOrd="0" parTransId="{83DF0869-61B9-44EF-AA30-DCB3B64FE508}" sibTransId="{C06A480C-48B3-47B1-9462-CAFE2D9664F8}"/>
    <dgm:cxn modelId="{057DE72E-BFB4-4893-AD87-4DB9C6874D75}" type="presOf" srcId="{7159C38E-6A89-404A-BA91-CF52DE6563B7}" destId="{97A05C41-7357-414E-9433-C840DA3A18FB}" srcOrd="0" destOrd="3" presId="urn:microsoft.com/office/officeart/2005/8/layout/matrix1"/>
    <dgm:cxn modelId="{DF6D1EA1-A534-4D0A-89C5-CB5CAE72E9BE}" type="presOf" srcId="{3608DAE0-0942-4241-9B91-C85C0D7A42AC}" destId="{13A7A04D-72C0-4ABB-847C-AFC9DE5BC68F}" srcOrd="0" destOrd="1" presId="urn:microsoft.com/office/officeart/2005/8/layout/matrix1"/>
    <dgm:cxn modelId="{9C07B3E6-838E-4844-BA9D-71278E8291E9}" type="presOf" srcId="{25497A82-89FC-4E4B-9984-164AA4E006D6}" destId="{883C4A04-0D49-4EB8-BBAA-2479E625402E}" srcOrd="1" destOrd="5" presId="urn:microsoft.com/office/officeart/2005/8/layout/matrix1"/>
    <dgm:cxn modelId="{AF8E14E2-79EE-4FEF-8E70-F75B7DE0EAF0}" type="presParOf" srcId="{CD554B03-6836-45E1-BF2C-4F48C0C93A13}" destId="{05C74FD2-0C7F-429A-BCEE-A24558909C8B}" srcOrd="0" destOrd="0" presId="urn:microsoft.com/office/officeart/2005/8/layout/matrix1"/>
    <dgm:cxn modelId="{180B39C0-540D-468B-8A0B-5AC5C554C7A2}" type="presParOf" srcId="{05C74FD2-0C7F-429A-BCEE-A24558909C8B}" destId="{F9D770CD-2C4E-48A8-975C-B06182D28995}" srcOrd="0" destOrd="0" presId="urn:microsoft.com/office/officeart/2005/8/layout/matrix1"/>
    <dgm:cxn modelId="{48A872E3-59E6-4630-9697-0F9099CC2369}" type="presParOf" srcId="{05C74FD2-0C7F-429A-BCEE-A24558909C8B}" destId="{883C4A04-0D49-4EB8-BBAA-2479E625402E}" srcOrd="1" destOrd="0" presId="urn:microsoft.com/office/officeart/2005/8/layout/matrix1"/>
    <dgm:cxn modelId="{C3DAC3E6-6CF9-4F57-B31F-7C2AF5B22E75}" type="presParOf" srcId="{05C74FD2-0C7F-429A-BCEE-A24558909C8B}" destId="{C119A1B7-7035-4309-AF70-7B6C28F56AB2}" srcOrd="2" destOrd="0" presId="urn:microsoft.com/office/officeart/2005/8/layout/matrix1"/>
    <dgm:cxn modelId="{62002200-60B7-4EB5-BBA1-7BAE87CDBD38}" type="presParOf" srcId="{05C74FD2-0C7F-429A-BCEE-A24558909C8B}" destId="{4C50BD5A-5EF9-4402-8082-C8AC499E4054}" srcOrd="3" destOrd="0" presId="urn:microsoft.com/office/officeart/2005/8/layout/matrix1"/>
    <dgm:cxn modelId="{721B4B14-A631-4098-AE38-69295CA1CE17}" type="presParOf" srcId="{05C74FD2-0C7F-429A-BCEE-A24558909C8B}" destId="{97A05C41-7357-414E-9433-C840DA3A18FB}" srcOrd="4" destOrd="0" presId="urn:microsoft.com/office/officeart/2005/8/layout/matrix1"/>
    <dgm:cxn modelId="{A20851C0-2E16-4F1F-942F-D15FACA9EA02}" type="presParOf" srcId="{05C74FD2-0C7F-429A-BCEE-A24558909C8B}" destId="{B60A3A34-4C41-47DC-A07F-748FEF5A1C25}" srcOrd="5" destOrd="0" presId="urn:microsoft.com/office/officeart/2005/8/layout/matrix1"/>
    <dgm:cxn modelId="{DCD4C669-903B-4F3A-8CBE-87813432E9C0}" type="presParOf" srcId="{05C74FD2-0C7F-429A-BCEE-A24558909C8B}" destId="{13A7A04D-72C0-4ABB-847C-AFC9DE5BC68F}" srcOrd="6" destOrd="0" presId="urn:microsoft.com/office/officeart/2005/8/layout/matrix1"/>
    <dgm:cxn modelId="{3532EB41-6D74-402A-9385-D9FC98AD7272}" type="presParOf" srcId="{05C74FD2-0C7F-429A-BCEE-A24558909C8B}" destId="{3AF59A5C-7226-4D4C-81B6-25B40DF7514D}" srcOrd="7" destOrd="0" presId="urn:microsoft.com/office/officeart/2005/8/layout/matrix1"/>
    <dgm:cxn modelId="{E2C81902-C66C-4657-8BEE-71185E40D59F}" type="presParOf" srcId="{CD554B03-6836-45E1-BF2C-4F48C0C93A13}" destId="{B4C861F6-7402-46C9-99F5-BAECE8EAC26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992DE-B598-4D8C-902F-B3075289FE0A}">
      <dsp:nvSpPr>
        <dsp:cNvPr id="0" name=""/>
        <dsp:cNvSpPr/>
      </dsp:nvSpPr>
      <dsp:spPr>
        <a:xfrm>
          <a:off x="1778" y="0"/>
          <a:ext cx="2767551" cy="4136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dirty="0" smtClean="0"/>
            <a:t>Altas tasas de ausentismo, deserción y alumnos desmotivados</a:t>
          </a:r>
          <a:endParaRPr lang="es-PE" sz="1900" kern="1200" dirty="0"/>
        </a:p>
      </dsp:txBody>
      <dsp:txXfrm>
        <a:off x="1778" y="1654403"/>
        <a:ext cx="2767551" cy="1654403"/>
      </dsp:txXfrm>
    </dsp:sp>
    <dsp:sp modelId="{D5AD9009-52AD-4237-B00A-3BA4DC8897AC}">
      <dsp:nvSpPr>
        <dsp:cNvPr id="0" name=""/>
        <dsp:cNvSpPr/>
      </dsp:nvSpPr>
      <dsp:spPr>
        <a:xfrm>
          <a:off x="322836" y="73409"/>
          <a:ext cx="2125434" cy="17267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9852F-8891-4F4B-8998-D0889BFC6A53}">
      <dsp:nvSpPr>
        <dsp:cNvPr id="0" name=""/>
        <dsp:cNvSpPr/>
      </dsp:nvSpPr>
      <dsp:spPr>
        <a:xfrm>
          <a:off x="2852356" y="0"/>
          <a:ext cx="2767551" cy="4136008"/>
        </a:xfrm>
        <a:prstGeom prst="roundRect">
          <a:avLst>
            <a:gd name="adj" fmla="val 10000"/>
          </a:avLst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dirty="0" smtClean="0"/>
            <a:t>Poca diferenciación entre colegios del sector</a:t>
          </a:r>
          <a:endParaRPr lang="es-PE" sz="1900" kern="1200" dirty="0"/>
        </a:p>
      </dsp:txBody>
      <dsp:txXfrm>
        <a:off x="2852356" y="1654403"/>
        <a:ext cx="2767551" cy="1654403"/>
      </dsp:txXfrm>
    </dsp:sp>
    <dsp:sp modelId="{53371DDD-61DB-4BE9-8B91-055923DFB766}">
      <dsp:nvSpPr>
        <dsp:cNvPr id="0" name=""/>
        <dsp:cNvSpPr/>
      </dsp:nvSpPr>
      <dsp:spPr>
        <a:xfrm>
          <a:off x="3215676" y="145421"/>
          <a:ext cx="2040910" cy="158276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52CF3-858B-4BCF-A3D1-4FD8487EED2D}">
      <dsp:nvSpPr>
        <dsp:cNvPr id="0" name=""/>
        <dsp:cNvSpPr/>
      </dsp:nvSpPr>
      <dsp:spPr>
        <a:xfrm>
          <a:off x="5702934" y="0"/>
          <a:ext cx="2767551" cy="4136008"/>
        </a:xfrm>
        <a:prstGeom prst="roundRect">
          <a:avLst>
            <a:gd name="adj" fmla="val 10000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dirty="0" smtClean="0"/>
            <a:t>No se encuentra con facilidad la oportunidad de mejorar la propuesta de valor de sus colegios</a:t>
          </a:r>
          <a:endParaRPr lang="es-PE" sz="1900" kern="1200" dirty="0"/>
        </a:p>
      </dsp:txBody>
      <dsp:txXfrm>
        <a:off x="5702934" y="1654403"/>
        <a:ext cx="2767551" cy="1654403"/>
      </dsp:txXfrm>
    </dsp:sp>
    <dsp:sp modelId="{2083A84F-6D4A-4CA6-80D3-FB22DBBE8245}">
      <dsp:nvSpPr>
        <dsp:cNvPr id="0" name=""/>
        <dsp:cNvSpPr/>
      </dsp:nvSpPr>
      <dsp:spPr>
        <a:xfrm>
          <a:off x="5964506" y="73409"/>
          <a:ext cx="2244405" cy="17267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816A5-2F1F-48AC-9007-BE338DF64E2E}">
      <dsp:nvSpPr>
        <dsp:cNvPr id="0" name=""/>
        <dsp:cNvSpPr/>
      </dsp:nvSpPr>
      <dsp:spPr>
        <a:xfrm>
          <a:off x="338890" y="3308806"/>
          <a:ext cx="7794482" cy="620401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9E01F-4503-4BEB-88FC-0783B4FE99B7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91DA7-CFE2-46EA-A1F1-1865623FBAD7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0311F62-56C1-4F22-8A2E-91249A94BCB4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PE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646A82-D0C4-470E-BAC3-5DBBAC5B8E9C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1F62-56C1-4F22-8A2E-91249A94BCB4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6A82-D0C4-470E-BAC3-5DBBAC5B8E9C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1F62-56C1-4F22-8A2E-91249A94BCB4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6A82-D0C4-470E-BAC3-5DBBAC5B8E9C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1F62-56C1-4F22-8A2E-91249A94BCB4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6A82-D0C4-470E-BAC3-5DBBAC5B8E9C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1F62-56C1-4F22-8A2E-91249A94BCB4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6A82-D0C4-470E-BAC3-5DBBAC5B8E9C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1F62-56C1-4F22-8A2E-91249A94BCB4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6A82-D0C4-470E-BAC3-5DBBAC5B8E9C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311F62-56C1-4F22-8A2E-91249A94BCB4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646A82-D0C4-470E-BAC3-5DBBAC5B8E9C}" type="slidenum">
              <a:rPr lang="es-PE" smtClean="0"/>
              <a:pPr/>
              <a:t>‹#›</a:t>
            </a:fld>
            <a:endParaRPr lang="es-PE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0311F62-56C1-4F22-8A2E-91249A94BCB4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646A82-D0C4-470E-BAC3-5DBBAC5B8E9C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1F62-56C1-4F22-8A2E-91249A94BCB4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6A82-D0C4-470E-BAC3-5DBBAC5B8E9C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1F62-56C1-4F22-8A2E-91249A94BCB4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6A82-D0C4-470E-BAC3-5DBBAC5B8E9C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1F62-56C1-4F22-8A2E-91249A94BCB4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6A82-D0C4-470E-BAC3-5DBBAC5B8E9C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0311F62-56C1-4F22-8A2E-91249A94BCB4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PE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646A82-D0C4-470E-BAC3-5DBBAC5B8E9C}" type="slidenum">
              <a:rPr lang="es-PE" smtClean="0"/>
              <a:pPr/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hyperlink" Target="https://www.youtube.com/watch?v=xjwhNxM-mU4&amp;feature=youtu.b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jwhNxM-mU4&amp;feature=youtu.be" TargetMode="Externa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jwhNxM-mU4&amp;feature=youtu.be" TargetMode="Externa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458200" cy="1470025"/>
          </a:xfrm>
        </p:spPr>
        <p:txBody>
          <a:bodyPr>
            <a:normAutofit/>
          </a:bodyPr>
          <a:lstStyle/>
          <a:p>
            <a:r>
              <a:rPr lang="es-PE" sz="4000" dirty="0" err="1" smtClean="0"/>
              <a:t>Design</a:t>
            </a:r>
            <a:r>
              <a:rPr lang="es-PE" sz="4000" dirty="0" smtClean="0"/>
              <a:t> </a:t>
            </a:r>
            <a:r>
              <a:rPr lang="es-PE" sz="4000" dirty="0" err="1" smtClean="0"/>
              <a:t>Thinking</a:t>
            </a:r>
            <a:endParaRPr lang="es-PE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4725144"/>
            <a:ext cx="4953000" cy="1431450"/>
          </a:xfrm>
        </p:spPr>
        <p:txBody>
          <a:bodyPr>
            <a:normAutofit fontScale="85000" lnSpcReduction="20000"/>
          </a:bodyPr>
          <a:lstStyle/>
          <a:p>
            <a:r>
              <a:rPr lang="es-PE" u="sng" dirty="0" smtClean="0"/>
              <a:t>Integrantes</a:t>
            </a:r>
            <a:r>
              <a:rPr lang="es-PE" dirty="0" smtClean="0"/>
              <a:t>: </a:t>
            </a:r>
            <a:br>
              <a:rPr lang="es-PE" dirty="0" smtClean="0"/>
            </a:br>
            <a:r>
              <a:rPr lang="es-PE" dirty="0" smtClean="0"/>
              <a:t>- Ana Domínguez</a:t>
            </a:r>
          </a:p>
          <a:p>
            <a:pPr>
              <a:buFontTx/>
              <a:buChar char="-"/>
            </a:pPr>
            <a:r>
              <a:rPr lang="es-PE" dirty="0" smtClean="0"/>
              <a:t> Mercedes Ulloa</a:t>
            </a:r>
            <a:br>
              <a:rPr lang="es-PE" dirty="0" smtClean="0"/>
            </a:br>
            <a:r>
              <a:rPr lang="es-PE" dirty="0" smtClean="0"/>
              <a:t>- Andrea Cuervo</a:t>
            </a:r>
          </a:p>
          <a:p>
            <a:pPr>
              <a:buFontTx/>
              <a:buChar char="-"/>
            </a:pPr>
            <a:r>
              <a:rPr lang="es-MX" dirty="0" smtClean="0"/>
              <a:t> Renzo Saravia</a:t>
            </a:r>
            <a:endParaRPr lang="es-PE" dirty="0" smtClean="0"/>
          </a:p>
          <a:p>
            <a:pPr>
              <a:buFontTx/>
              <a:buChar char="-"/>
            </a:pPr>
            <a:endParaRPr lang="es-PE" dirty="0" smtClean="0"/>
          </a:p>
        </p:txBody>
      </p:sp>
      <p:pic>
        <p:nvPicPr>
          <p:cNvPr id="28674" name="Picture 2" descr="http://www.kashifzaman.com/wp-content/uploads/2014/02/Design-Thinking_1.jpg"/>
          <p:cNvPicPr>
            <a:picLocks noChangeAspect="1" noChangeArrowheads="1"/>
          </p:cNvPicPr>
          <p:nvPr/>
        </p:nvPicPr>
        <p:blipFill>
          <a:blip r:embed="rId2" cstate="print"/>
          <a:srcRect t="16228" b="10205"/>
          <a:stretch>
            <a:fillRect/>
          </a:stretch>
        </p:blipFill>
        <p:spPr bwMode="auto">
          <a:xfrm>
            <a:off x="4216059" y="4077072"/>
            <a:ext cx="4748429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4. Enunciado POV</a:t>
            </a:r>
            <a:endParaRPr lang="es-PE" sz="32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44824"/>
            <a:ext cx="21968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21264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23042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419872" y="5517232"/>
            <a:ext cx="249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motivar a los alumnos a asistir al colegio y a  que aprenden de manera diferente</a:t>
            </a:r>
            <a:endParaRPr lang="es-PE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11560" y="5550331"/>
            <a:ext cx="2497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Emprendedores conscientes de las ineficiencias de la educación tradicional secundaria</a:t>
            </a:r>
            <a:endParaRPr lang="es-PE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6176" y="5517232"/>
            <a:ext cx="249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que quieren destacar, diferenciarse de otros colegios y ser más rentables.</a:t>
            </a:r>
            <a:endParaRPr lang="es-PE" sz="1600" dirty="0"/>
          </a:p>
        </p:txBody>
      </p:sp>
      <p:sp>
        <p:nvSpPr>
          <p:cNvPr id="11" name="10 CuadroTexto"/>
          <p:cNvSpPr txBox="1"/>
          <p:nvPr/>
        </p:nvSpPr>
        <p:spPr>
          <a:xfrm rot="16200000">
            <a:off x="2362379" y="5782637"/>
            <a:ext cx="144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que necesitan</a:t>
            </a:r>
            <a:endParaRPr lang="es-PE" sz="1600" dirty="0"/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5412343" y="5791854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debido a</a:t>
            </a:r>
            <a:endParaRPr lang="es-PE" sz="16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48" y="620688"/>
            <a:ext cx="1577752" cy="104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973" y="188640"/>
            <a:ext cx="8229600" cy="1066800"/>
          </a:xfrm>
        </p:spPr>
        <p:txBody>
          <a:bodyPr>
            <a:normAutofit/>
          </a:bodyPr>
          <a:lstStyle/>
          <a:p>
            <a:r>
              <a:rPr lang="es-PE" sz="2400" dirty="0" smtClean="0"/>
              <a:t>5. </a:t>
            </a:r>
            <a:r>
              <a:rPr lang="es-PE" sz="2400" dirty="0" err="1" smtClean="0"/>
              <a:t>Prototipado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smtClean="0"/>
              <a:t>5.1 Prototipo del espacio físico</a:t>
            </a:r>
            <a:endParaRPr lang="es-ES" sz="2400" dirty="0"/>
          </a:p>
        </p:txBody>
      </p:sp>
      <p:grpSp>
        <p:nvGrpSpPr>
          <p:cNvPr id="4" name="3 Grupo"/>
          <p:cNvGrpSpPr/>
          <p:nvPr/>
        </p:nvGrpSpPr>
        <p:grpSpPr>
          <a:xfrm>
            <a:off x="-1015" y="1179435"/>
            <a:ext cx="9145015" cy="5547186"/>
            <a:chOff x="325269" y="399784"/>
            <a:chExt cx="8494375" cy="5724108"/>
          </a:xfrm>
        </p:grpSpPr>
        <p:sp>
          <p:nvSpPr>
            <p:cNvPr id="5" name="4 Rectángulo redondeado"/>
            <p:cNvSpPr/>
            <p:nvPr/>
          </p:nvSpPr>
          <p:spPr>
            <a:xfrm>
              <a:off x="325269" y="399784"/>
              <a:ext cx="8494375" cy="57234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" name="5 Grupo"/>
            <p:cNvGrpSpPr/>
            <p:nvPr/>
          </p:nvGrpSpPr>
          <p:grpSpPr>
            <a:xfrm>
              <a:off x="459568" y="535723"/>
              <a:ext cx="6730226" cy="5588169"/>
              <a:chOff x="459568" y="535723"/>
              <a:chExt cx="6730226" cy="5588169"/>
            </a:xfrm>
          </p:grpSpPr>
          <p:grpSp>
            <p:nvGrpSpPr>
              <p:cNvPr id="7" name="6 Grupo"/>
              <p:cNvGrpSpPr/>
              <p:nvPr/>
            </p:nvGrpSpPr>
            <p:grpSpPr>
              <a:xfrm>
                <a:off x="1953966" y="846144"/>
                <a:ext cx="2120210" cy="2179940"/>
                <a:chOff x="2205624" y="1214754"/>
                <a:chExt cx="2120210" cy="2179940"/>
              </a:xfrm>
            </p:grpSpPr>
            <p:sp>
              <p:nvSpPr>
                <p:cNvPr id="53" name="52 Acorde"/>
                <p:cNvSpPr/>
                <p:nvPr/>
              </p:nvSpPr>
              <p:spPr>
                <a:xfrm rot="13374121">
                  <a:off x="2205624" y="1325333"/>
                  <a:ext cx="1944216" cy="1800200"/>
                </a:xfrm>
                <a:prstGeom prst="chord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54" name="53 Grupo"/>
                <p:cNvGrpSpPr/>
                <p:nvPr/>
              </p:nvGrpSpPr>
              <p:grpSpPr>
                <a:xfrm>
                  <a:off x="2471878" y="1214754"/>
                  <a:ext cx="1853956" cy="2179940"/>
                  <a:chOff x="2471878" y="1214754"/>
                  <a:chExt cx="1853956" cy="2179940"/>
                </a:xfrm>
              </p:grpSpPr>
              <p:sp>
                <p:nvSpPr>
                  <p:cNvPr id="55" name="54 Elipse"/>
                  <p:cNvSpPr/>
                  <p:nvPr/>
                </p:nvSpPr>
                <p:spPr>
                  <a:xfrm>
                    <a:off x="2471878" y="2512103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6" name="55 Elipse"/>
                  <p:cNvSpPr/>
                  <p:nvPr/>
                </p:nvSpPr>
                <p:spPr>
                  <a:xfrm>
                    <a:off x="2670694" y="1916832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7" name="56 Elipse"/>
                  <p:cNvSpPr/>
                  <p:nvPr/>
                </p:nvSpPr>
                <p:spPr>
                  <a:xfrm>
                    <a:off x="2869510" y="1340768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57 Elipse"/>
                  <p:cNvSpPr/>
                  <p:nvPr/>
                </p:nvSpPr>
                <p:spPr>
                  <a:xfrm>
                    <a:off x="3563888" y="1214754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9" name="58 Elipse"/>
                  <p:cNvSpPr/>
                  <p:nvPr/>
                </p:nvSpPr>
                <p:spPr>
                  <a:xfrm>
                    <a:off x="4127018" y="1929543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59 Elipse"/>
                  <p:cNvSpPr/>
                  <p:nvPr/>
                </p:nvSpPr>
                <p:spPr>
                  <a:xfrm>
                    <a:off x="3944784" y="2764131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1" name="60 Elipse"/>
                  <p:cNvSpPr/>
                  <p:nvPr/>
                </p:nvSpPr>
                <p:spPr>
                  <a:xfrm>
                    <a:off x="3163092" y="3142666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8" name="7 Grupo"/>
              <p:cNvGrpSpPr/>
              <p:nvPr/>
            </p:nvGrpSpPr>
            <p:grpSpPr>
              <a:xfrm rot="19231915">
                <a:off x="2001135" y="3494987"/>
                <a:ext cx="2120210" cy="2179940"/>
                <a:chOff x="2205624" y="1214754"/>
                <a:chExt cx="2120210" cy="2179940"/>
              </a:xfrm>
            </p:grpSpPr>
            <p:sp>
              <p:nvSpPr>
                <p:cNvPr id="44" name="43 Acorde"/>
                <p:cNvSpPr/>
                <p:nvPr/>
              </p:nvSpPr>
              <p:spPr>
                <a:xfrm rot="13374121">
                  <a:off x="2205624" y="1325333"/>
                  <a:ext cx="1944216" cy="1800200"/>
                </a:xfrm>
                <a:prstGeom prst="chord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45" name="44 Grupo"/>
                <p:cNvGrpSpPr/>
                <p:nvPr/>
              </p:nvGrpSpPr>
              <p:grpSpPr>
                <a:xfrm>
                  <a:off x="2471878" y="1214754"/>
                  <a:ext cx="1853956" cy="2179940"/>
                  <a:chOff x="2471878" y="1214754"/>
                  <a:chExt cx="1853956" cy="2179940"/>
                </a:xfrm>
              </p:grpSpPr>
              <p:sp>
                <p:nvSpPr>
                  <p:cNvPr id="46" name="45 Elipse"/>
                  <p:cNvSpPr/>
                  <p:nvPr/>
                </p:nvSpPr>
                <p:spPr>
                  <a:xfrm>
                    <a:off x="2471878" y="2512103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7" name="46 Elipse"/>
                  <p:cNvSpPr/>
                  <p:nvPr/>
                </p:nvSpPr>
                <p:spPr>
                  <a:xfrm>
                    <a:off x="2670694" y="1916832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8" name="47 Elipse"/>
                  <p:cNvSpPr/>
                  <p:nvPr/>
                </p:nvSpPr>
                <p:spPr>
                  <a:xfrm>
                    <a:off x="2869510" y="1340768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9" name="48 Elipse"/>
                  <p:cNvSpPr/>
                  <p:nvPr/>
                </p:nvSpPr>
                <p:spPr>
                  <a:xfrm>
                    <a:off x="3563888" y="1214754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0" name="49 Elipse"/>
                  <p:cNvSpPr/>
                  <p:nvPr/>
                </p:nvSpPr>
                <p:spPr>
                  <a:xfrm>
                    <a:off x="4127018" y="1929543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1" name="50 Elipse"/>
                  <p:cNvSpPr/>
                  <p:nvPr/>
                </p:nvSpPr>
                <p:spPr>
                  <a:xfrm>
                    <a:off x="3944784" y="2764131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2" name="51 Elipse"/>
                  <p:cNvSpPr/>
                  <p:nvPr/>
                </p:nvSpPr>
                <p:spPr>
                  <a:xfrm>
                    <a:off x="3163092" y="3142666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9" name="8 Grupo"/>
              <p:cNvGrpSpPr/>
              <p:nvPr/>
            </p:nvGrpSpPr>
            <p:grpSpPr>
              <a:xfrm rot="7572935">
                <a:off x="5018076" y="722992"/>
                <a:ext cx="2120210" cy="2179940"/>
                <a:chOff x="2205624" y="1214754"/>
                <a:chExt cx="2120210" cy="2179940"/>
              </a:xfrm>
            </p:grpSpPr>
            <p:sp>
              <p:nvSpPr>
                <p:cNvPr id="35" name="34 Acorde"/>
                <p:cNvSpPr/>
                <p:nvPr/>
              </p:nvSpPr>
              <p:spPr>
                <a:xfrm rot="13374121">
                  <a:off x="2205624" y="1325333"/>
                  <a:ext cx="1944216" cy="1800200"/>
                </a:xfrm>
                <a:prstGeom prst="chord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6" name="35 Grupo"/>
                <p:cNvGrpSpPr/>
                <p:nvPr/>
              </p:nvGrpSpPr>
              <p:grpSpPr>
                <a:xfrm>
                  <a:off x="2471878" y="1214754"/>
                  <a:ext cx="1853956" cy="2179940"/>
                  <a:chOff x="2471878" y="1214754"/>
                  <a:chExt cx="1853956" cy="2179940"/>
                </a:xfrm>
              </p:grpSpPr>
              <p:sp>
                <p:nvSpPr>
                  <p:cNvPr id="37" name="36 Elipse"/>
                  <p:cNvSpPr/>
                  <p:nvPr/>
                </p:nvSpPr>
                <p:spPr>
                  <a:xfrm>
                    <a:off x="2471878" y="2512103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37 Elipse"/>
                  <p:cNvSpPr/>
                  <p:nvPr/>
                </p:nvSpPr>
                <p:spPr>
                  <a:xfrm>
                    <a:off x="2670694" y="1916832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9" name="38 Elipse"/>
                  <p:cNvSpPr/>
                  <p:nvPr/>
                </p:nvSpPr>
                <p:spPr>
                  <a:xfrm>
                    <a:off x="2869510" y="1340768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0" name="39 Elipse"/>
                  <p:cNvSpPr/>
                  <p:nvPr/>
                </p:nvSpPr>
                <p:spPr>
                  <a:xfrm>
                    <a:off x="3563888" y="1214754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1" name="40 Elipse"/>
                  <p:cNvSpPr/>
                  <p:nvPr/>
                </p:nvSpPr>
                <p:spPr>
                  <a:xfrm>
                    <a:off x="4127018" y="1929543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2" name="41 Elipse"/>
                  <p:cNvSpPr/>
                  <p:nvPr/>
                </p:nvSpPr>
                <p:spPr>
                  <a:xfrm>
                    <a:off x="3944784" y="2764131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3" name="42 Elipse"/>
                  <p:cNvSpPr/>
                  <p:nvPr/>
                </p:nvSpPr>
                <p:spPr>
                  <a:xfrm>
                    <a:off x="3163092" y="3142666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10" name="9 Grupo"/>
              <p:cNvGrpSpPr/>
              <p:nvPr/>
            </p:nvGrpSpPr>
            <p:grpSpPr>
              <a:xfrm rot="10800000">
                <a:off x="5069584" y="3332987"/>
                <a:ext cx="2120210" cy="2179940"/>
                <a:chOff x="2205624" y="1214754"/>
                <a:chExt cx="2120210" cy="2179940"/>
              </a:xfrm>
            </p:grpSpPr>
            <p:sp>
              <p:nvSpPr>
                <p:cNvPr id="26" name="25 Acorde"/>
                <p:cNvSpPr/>
                <p:nvPr/>
              </p:nvSpPr>
              <p:spPr>
                <a:xfrm rot="13374121">
                  <a:off x="2205624" y="1325333"/>
                  <a:ext cx="1944216" cy="1800200"/>
                </a:xfrm>
                <a:prstGeom prst="chord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7" name="26 Grupo"/>
                <p:cNvGrpSpPr/>
                <p:nvPr/>
              </p:nvGrpSpPr>
              <p:grpSpPr>
                <a:xfrm>
                  <a:off x="2471878" y="1214754"/>
                  <a:ext cx="1853956" cy="2179940"/>
                  <a:chOff x="2471878" y="1214754"/>
                  <a:chExt cx="1853956" cy="2179940"/>
                </a:xfrm>
              </p:grpSpPr>
              <p:sp>
                <p:nvSpPr>
                  <p:cNvPr id="28" name="27 Elipse"/>
                  <p:cNvSpPr/>
                  <p:nvPr/>
                </p:nvSpPr>
                <p:spPr>
                  <a:xfrm>
                    <a:off x="2471878" y="2512103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" name="28 Elipse"/>
                  <p:cNvSpPr/>
                  <p:nvPr/>
                </p:nvSpPr>
                <p:spPr>
                  <a:xfrm>
                    <a:off x="2670694" y="1916832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0" name="29 Elipse"/>
                  <p:cNvSpPr/>
                  <p:nvPr/>
                </p:nvSpPr>
                <p:spPr>
                  <a:xfrm>
                    <a:off x="2869510" y="1340768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30 Elipse"/>
                  <p:cNvSpPr/>
                  <p:nvPr/>
                </p:nvSpPr>
                <p:spPr>
                  <a:xfrm>
                    <a:off x="3563888" y="1214754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2" name="31 Elipse"/>
                  <p:cNvSpPr/>
                  <p:nvPr/>
                </p:nvSpPr>
                <p:spPr>
                  <a:xfrm>
                    <a:off x="4127018" y="1929543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32 Elipse"/>
                  <p:cNvSpPr/>
                  <p:nvPr/>
                </p:nvSpPr>
                <p:spPr>
                  <a:xfrm>
                    <a:off x="3944784" y="2764131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33 Elipse"/>
                  <p:cNvSpPr/>
                  <p:nvPr/>
                </p:nvSpPr>
                <p:spPr>
                  <a:xfrm>
                    <a:off x="3163092" y="3142666"/>
                    <a:ext cx="198816" cy="252028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1" name="10 Bisel"/>
              <p:cNvSpPr/>
              <p:nvPr/>
            </p:nvSpPr>
            <p:spPr>
              <a:xfrm>
                <a:off x="3010842" y="5763852"/>
                <a:ext cx="3620283" cy="360040"/>
              </a:xfrm>
              <a:prstGeom prst="bevel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SMART BOARD</a:t>
                </a:r>
              </a:p>
            </p:txBody>
          </p:sp>
          <p:sp>
            <p:nvSpPr>
              <p:cNvPr id="12" name="11 Trapecio"/>
              <p:cNvSpPr/>
              <p:nvPr/>
            </p:nvSpPr>
            <p:spPr>
              <a:xfrm>
                <a:off x="693606" y="4798139"/>
                <a:ext cx="1924245" cy="1145734"/>
              </a:xfrm>
              <a:prstGeom prst="trapezoid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 smtClean="0"/>
                  <a:t>LEGOS</a:t>
                </a:r>
              </a:p>
              <a:p>
                <a:pPr algn="ctr"/>
                <a:r>
                  <a:rPr lang="es-PE" dirty="0" smtClean="0"/>
                  <a:t>Y MATERIALES</a:t>
                </a:r>
                <a:endParaRPr lang="es-ES" dirty="0"/>
              </a:p>
            </p:txBody>
          </p:sp>
          <p:sp>
            <p:nvSpPr>
              <p:cNvPr id="13" name="12 Proceso predefinido"/>
              <p:cNvSpPr/>
              <p:nvPr/>
            </p:nvSpPr>
            <p:spPr>
              <a:xfrm>
                <a:off x="459568" y="1192594"/>
                <a:ext cx="1141678" cy="607656"/>
              </a:xfrm>
              <a:prstGeom prst="flowChartPredefinedProcess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 smtClean="0"/>
                  <a:t>Pizarra móvil</a:t>
                </a:r>
                <a:endParaRPr lang="es-ES" dirty="0"/>
              </a:p>
            </p:txBody>
          </p:sp>
          <p:sp>
            <p:nvSpPr>
              <p:cNvPr id="14" name="13 Proceso predefinido"/>
              <p:cNvSpPr/>
              <p:nvPr/>
            </p:nvSpPr>
            <p:spPr>
              <a:xfrm>
                <a:off x="459568" y="2395521"/>
                <a:ext cx="1141678" cy="607656"/>
              </a:xfrm>
              <a:prstGeom prst="flowChartPredefinedProcess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 smtClean="0"/>
                  <a:t>Pizarra móvil</a:t>
                </a:r>
                <a:endParaRPr lang="es-ES" dirty="0"/>
              </a:p>
            </p:txBody>
          </p:sp>
          <p:sp>
            <p:nvSpPr>
              <p:cNvPr id="17" name="16 Redondear rectángulo de esquina del mismo lado"/>
              <p:cNvSpPr/>
              <p:nvPr/>
            </p:nvSpPr>
            <p:spPr>
              <a:xfrm>
                <a:off x="3010842" y="1408725"/>
                <a:ext cx="503800" cy="265512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dirty="0" smtClean="0"/>
                  <a:t>LTP</a:t>
                </a:r>
                <a:endParaRPr lang="es-ES" sz="1400" dirty="0"/>
              </a:p>
            </p:txBody>
          </p:sp>
          <p:sp>
            <p:nvSpPr>
              <p:cNvPr id="18" name="17 Redondear rectángulo de esquina del mismo lado"/>
              <p:cNvSpPr/>
              <p:nvPr/>
            </p:nvSpPr>
            <p:spPr>
              <a:xfrm>
                <a:off x="2858350" y="2136751"/>
                <a:ext cx="503800" cy="265512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dirty="0" smtClean="0"/>
                  <a:t>LTP</a:t>
                </a:r>
                <a:endParaRPr lang="es-ES" sz="1400" dirty="0"/>
              </a:p>
            </p:txBody>
          </p:sp>
          <p:sp>
            <p:nvSpPr>
              <p:cNvPr id="19" name="18 Redondear rectángulo de esquina del mismo lado"/>
              <p:cNvSpPr/>
              <p:nvPr/>
            </p:nvSpPr>
            <p:spPr>
              <a:xfrm>
                <a:off x="2808430" y="4082822"/>
                <a:ext cx="503800" cy="265512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dirty="0" smtClean="0"/>
                  <a:t>LTP</a:t>
                </a:r>
                <a:endParaRPr lang="es-ES" sz="1400" dirty="0"/>
              </a:p>
            </p:txBody>
          </p:sp>
          <p:sp>
            <p:nvSpPr>
              <p:cNvPr id="20" name="19 Redondear rectángulo de esquina del mismo lado"/>
              <p:cNvSpPr/>
              <p:nvPr/>
            </p:nvSpPr>
            <p:spPr>
              <a:xfrm>
                <a:off x="3076149" y="4725550"/>
                <a:ext cx="503800" cy="265512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dirty="0" smtClean="0"/>
                  <a:t>LTP</a:t>
                </a:r>
                <a:endParaRPr lang="es-ES" sz="1400" dirty="0"/>
              </a:p>
            </p:txBody>
          </p:sp>
          <p:sp>
            <p:nvSpPr>
              <p:cNvPr id="21" name="20 Redondear rectángulo de esquina del mismo lado"/>
              <p:cNvSpPr/>
              <p:nvPr/>
            </p:nvSpPr>
            <p:spPr>
              <a:xfrm>
                <a:off x="5579630" y="1462804"/>
                <a:ext cx="503800" cy="265512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dirty="0" smtClean="0"/>
                  <a:t>LTP</a:t>
                </a:r>
                <a:endParaRPr lang="es-ES" sz="1400" dirty="0"/>
              </a:p>
            </p:txBody>
          </p:sp>
          <p:sp>
            <p:nvSpPr>
              <p:cNvPr id="22" name="21 Redondear rectángulo de esquina del mismo lado"/>
              <p:cNvSpPr/>
              <p:nvPr/>
            </p:nvSpPr>
            <p:spPr>
              <a:xfrm>
                <a:off x="5944470" y="2090471"/>
                <a:ext cx="503800" cy="265512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dirty="0" smtClean="0"/>
                  <a:t>LTP</a:t>
                </a:r>
                <a:endParaRPr lang="es-ES" sz="1400" dirty="0"/>
              </a:p>
            </p:txBody>
          </p:sp>
          <p:sp>
            <p:nvSpPr>
              <p:cNvPr id="23" name="22 Redondear rectángulo de esquina del mismo lado"/>
              <p:cNvSpPr/>
              <p:nvPr/>
            </p:nvSpPr>
            <p:spPr>
              <a:xfrm>
                <a:off x="5823291" y="3956808"/>
                <a:ext cx="503800" cy="265512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dirty="0" smtClean="0"/>
                  <a:t>LTP</a:t>
                </a:r>
                <a:endParaRPr lang="es-ES" sz="1400" dirty="0"/>
              </a:p>
            </p:txBody>
          </p:sp>
          <p:sp>
            <p:nvSpPr>
              <p:cNvPr id="24" name="23 Redondear rectángulo de esquina del mismo lado"/>
              <p:cNvSpPr/>
              <p:nvPr/>
            </p:nvSpPr>
            <p:spPr>
              <a:xfrm>
                <a:off x="5690344" y="4592794"/>
                <a:ext cx="503800" cy="265512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dirty="0" smtClean="0"/>
                  <a:t>LTP</a:t>
                </a:r>
                <a:endParaRPr lang="es-ES" sz="1400" dirty="0"/>
              </a:p>
            </p:txBody>
          </p:sp>
          <p:sp>
            <p:nvSpPr>
              <p:cNvPr id="25" name="24 Proceso predefinido"/>
              <p:cNvSpPr/>
              <p:nvPr/>
            </p:nvSpPr>
            <p:spPr>
              <a:xfrm>
                <a:off x="3921828" y="535723"/>
                <a:ext cx="1141678" cy="607656"/>
              </a:xfrm>
              <a:prstGeom prst="flowChartPredefinedProcess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dirty="0" smtClean="0"/>
                  <a:t>Pizarra móvil</a:t>
                </a:r>
                <a:endParaRPr lang="es-ES" dirty="0"/>
              </a:p>
            </p:txBody>
          </p:sp>
        </p:grpSp>
      </p:grpSp>
      <p:sp>
        <p:nvSpPr>
          <p:cNvPr id="120" name="119 Proceso predefinido"/>
          <p:cNvSpPr/>
          <p:nvPr/>
        </p:nvSpPr>
        <p:spPr>
          <a:xfrm>
            <a:off x="7404300" y="3164120"/>
            <a:ext cx="1229127" cy="588874"/>
          </a:xfrm>
          <a:prstGeom prst="flowChartPredefined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Pizarra móvil</a:t>
            </a:r>
            <a:endParaRPr lang="es-ES" dirty="0"/>
          </a:p>
        </p:txBody>
      </p:sp>
      <p:sp>
        <p:nvSpPr>
          <p:cNvPr id="121" name="120 Proceso predefinido"/>
          <p:cNvSpPr/>
          <p:nvPr/>
        </p:nvSpPr>
        <p:spPr>
          <a:xfrm>
            <a:off x="7419877" y="1862754"/>
            <a:ext cx="1229127" cy="588874"/>
          </a:xfrm>
          <a:prstGeom prst="flowChartPredefined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Pizarra móvil</a:t>
            </a:r>
            <a:endParaRPr lang="es-ES" dirty="0"/>
          </a:p>
        </p:txBody>
      </p:sp>
      <p:sp>
        <p:nvSpPr>
          <p:cNvPr id="123" name="122 Flecha izquierda"/>
          <p:cNvSpPr/>
          <p:nvPr/>
        </p:nvSpPr>
        <p:spPr>
          <a:xfrm>
            <a:off x="8532440" y="5378512"/>
            <a:ext cx="611560" cy="51179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60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58" y="2564904"/>
            <a:ext cx="615068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066800"/>
          </a:xfrm>
        </p:spPr>
        <p:txBody>
          <a:bodyPr>
            <a:normAutofit/>
          </a:bodyPr>
          <a:lstStyle/>
          <a:p>
            <a:r>
              <a:rPr lang="es-PE" sz="2400" dirty="0" smtClean="0"/>
              <a:t>5. </a:t>
            </a:r>
            <a:r>
              <a:rPr lang="es-PE" sz="2400" dirty="0" err="1" smtClean="0"/>
              <a:t>Prototipado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smtClean="0"/>
              <a:t>5.1 Prototipo del espacio físico</a:t>
            </a:r>
            <a:endParaRPr lang="es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48" y="620688"/>
            <a:ext cx="1577752" cy="104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3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48" y="620688"/>
            <a:ext cx="1577752" cy="104526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5.2.Prototipo de modelo pedagógico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24"/>
            <a:ext cx="8003232" cy="2619736"/>
          </a:xfrm>
        </p:spPr>
        <p:txBody>
          <a:bodyPr/>
          <a:lstStyle/>
          <a:p>
            <a:pPr marL="0" indent="0">
              <a:buNone/>
            </a:pPr>
            <a:r>
              <a:rPr lang="es-PE" dirty="0" smtClean="0"/>
              <a:t>1. Cursos -&gt; Social and </a:t>
            </a:r>
            <a:r>
              <a:rPr lang="es-PE" dirty="0" err="1" smtClean="0"/>
              <a:t>Emotional</a:t>
            </a:r>
            <a:r>
              <a:rPr lang="es-PE" dirty="0" smtClean="0"/>
              <a:t> </a:t>
            </a:r>
            <a:r>
              <a:rPr lang="es-PE" dirty="0" err="1" smtClean="0"/>
              <a:t>Learning</a:t>
            </a:r>
            <a:endParaRPr lang="es-PE" dirty="0" smtClean="0"/>
          </a:p>
          <a:p>
            <a:pPr marL="0" indent="0">
              <a:buNone/>
            </a:pPr>
            <a:r>
              <a:rPr lang="es-PE" dirty="0" smtClean="0"/>
              <a:t>2. Exámenes-&gt; Project </a:t>
            </a:r>
            <a:r>
              <a:rPr lang="es-PE" dirty="0" err="1" smtClean="0"/>
              <a:t>Based</a:t>
            </a:r>
            <a:r>
              <a:rPr lang="es-PE" dirty="0" smtClean="0"/>
              <a:t> </a:t>
            </a:r>
            <a:r>
              <a:rPr lang="es-PE" dirty="0" err="1" smtClean="0"/>
              <a:t>Learning</a:t>
            </a:r>
            <a:r>
              <a:rPr lang="es-PE" dirty="0" smtClean="0"/>
              <a:t> </a:t>
            </a:r>
          </a:p>
          <a:p>
            <a:pPr marL="0" indent="0">
              <a:buNone/>
            </a:pPr>
            <a:r>
              <a:rPr lang="es-PE" dirty="0" smtClean="0"/>
              <a:t>3. Profesores -&gt; Tutores / Guías</a:t>
            </a:r>
          </a:p>
          <a:p>
            <a:pPr marL="0" indent="0">
              <a:buNone/>
            </a:pPr>
            <a:r>
              <a:rPr lang="es-PE" dirty="0" smtClean="0"/>
              <a:t>4. Horarios -&gt; Flexibles</a:t>
            </a:r>
          </a:p>
          <a:p>
            <a:pPr marL="0" indent="0">
              <a:buNone/>
            </a:pPr>
            <a:r>
              <a:rPr lang="es-PE" dirty="0" smtClean="0"/>
              <a:t>5. Tareas –&gt; No Tareas (Lecturas)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551723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Para la explicación clara del modelo, ver el vídeo institucional:</a:t>
            </a:r>
          </a:p>
          <a:p>
            <a:r>
              <a:rPr lang="es-PE" dirty="0">
                <a:hlinkClick r:id="rId3"/>
              </a:rPr>
              <a:t>https://www.youtube.com/watch?v=xjwhNxM-mU4&amp;feature=youtu.be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635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4104456" cy="2232248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es-PE" b="1" dirty="0" smtClean="0"/>
              <a:t>Social and </a:t>
            </a:r>
            <a:r>
              <a:rPr lang="es-PE" b="1" dirty="0" err="1" smtClean="0"/>
              <a:t>emotional</a:t>
            </a:r>
            <a:r>
              <a:rPr lang="es-PE" b="1" dirty="0" smtClean="0"/>
              <a:t> </a:t>
            </a:r>
            <a:r>
              <a:rPr lang="es-PE" b="1" dirty="0" err="1" smtClean="0"/>
              <a:t>learning</a:t>
            </a:r>
            <a:endParaRPr lang="es-PE" b="1" dirty="0" smtClean="0"/>
          </a:p>
          <a:p>
            <a:pPr marL="109728" indent="0" algn="ctr">
              <a:buNone/>
            </a:pPr>
            <a:endParaRPr lang="es-PE" dirty="0" smtClean="0"/>
          </a:p>
          <a:p>
            <a:pPr marL="109728" indent="0" algn="ctr">
              <a:buNone/>
            </a:pPr>
            <a:r>
              <a:rPr lang="es-PE" sz="2300" dirty="0" smtClean="0"/>
              <a:t>Aprendizaje basado en las habilidades blandas, trabajo en equipo, interacción e involucramiento de los alumnos para el desarrollo de la clase.</a:t>
            </a:r>
          </a:p>
          <a:p>
            <a:endParaRPr lang="es-PE" dirty="0"/>
          </a:p>
        </p:txBody>
      </p:sp>
      <p:pic>
        <p:nvPicPr>
          <p:cNvPr id="1028" name="Picture 4" descr="D:\Users\servicios\AppData\Local\Microsoft\Windows\Temporary Internet Files\Content.IE5\452MQECS\trabajo_en_equip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9" y="3429000"/>
            <a:ext cx="3246998" cy="265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servicios\AppData\Local\Microsoft\Windows\Temporary Internet Files\Content.IE5\XM409LHN\trabajo-en-equip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788024" y="4221088"/>
            <a:ext cx="4104456" cy="223224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s-PE" b="1" dirty="0" smtClean="0"/>
              <a:t>Project </a:t>
            </a:r>
            <a:r>
              <a:rPr lang="es-PE" b="1" dirty="0" err="1" smtClean="0"/>
              <a:t>Based</a:t>
            </a:r>
            <a:r>
              <a:rPr lang="es-PE" b="1" dirty="0" smtClean="0"/>
              <a:t> </a:t>
            </a:r>
            <a:r>
              <a:rPr lang="es-PE" b="1" dirty="0" err="1" smtClean="0"/>
              <a:t>Learning</a:t>
            </a:r>
            <a:endParaRPr lang="es-PE" b="1" dirty="0" smtClean="0"/>
          </a:p>
          <a:p>
            <a:pPr marL="109728" indent="0" algn="ctr">
              <a:buFont typeface="Georgia"/>
              <a:buNone/>
            </a:pPr>
            <a:endParaRPr lang="es-PE" dirty="0" smtClean="0"/>
          </a:p>
          <a:p>
            <a:pPr marL="109728" indent="0" algn="ctr">
              <a:buNone/>
            </a:pPr>
            <a:r>
              <a:rPr lang="es-PE" dirty="0" smtClean="0"/>
              <a:t>Se sustituyen los exámenes tradicionales, por calificaciones continuas según la participación de los alumnos en los proyectos de cada curso.</a:t>
            </a:r>
            <a:endParaRPr lang="es-PE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48" y="620688"/>
            <a:ext cx="1577752" cy="104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5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206113"/>
            <a:ext cx="7344816" cy="2232248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s-PE" b="1" dirty="0" smtClean="0"/>
              <a:t>Tutores / </a:t>
            </a:r>
            <a:r>
              <a:rPr lang="es-PE" b="1" dirty="0"/>
              <a:t>G</a:t>
            </a:r>
            <a:r>
              <a:rPr lang="es-PE" b="1" dirty="0" smtClean="0"/>
              <a:t>uías</a:t>
            </a:r>
          </a:p>
          <a:p>
            <a:pPr marL="109728" indent="0" algn="ctr">
              <a:buNone/>
            </a:pPr>
            <a:endParaRPr lang="es-PE" dirty="0" smtClean="0"/>
          </a:p>
          <a:p>
            <a:pPr marL="109728" indent="0" algn="ctr">
              <a:buNone/>
            </a:pPr>
            <a:r>
              <a:rPr lang="es-PE" sz="2300" dirty="0" smtClean="0"/>
              <a:t>Los profesores cumplen el rol de guías y tutores del aprendizaje de cada uno de los alumnos, dejan de ser los protagonistas de las clases.</a:t>
            </a:r>
          </a:p>
          <a:p>
            <a:endParaRPr lang="es-PE" dirty="0"/>
          </a:p>
        </p:txBody>
      </p:sp>
      <p:pic>
        <p:nvPicPr>
          <p:cNvPr id="2052" name="Picture 4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227241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elpopular.pe/sites/default/files/styles/img_620x465/public/imagen/2014/11/14/Noticia-115104-x-men-mutantes-escuela-charles-xavier-profesor-2.jpg?itok=HK3Yxb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3984622" cy="298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3347864" y="4632255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Multiplicar"/>
          <p:cNvSpPr/>
          <p:nvPr/>
        </p:nvSpPr>
        <p:spPr>
          <a:xfrm>
            <a:off x="611560" y="3574280"/>
            <a:ext cx="2952328" cy="2592288"/>
          </a:xfrm>
          <a:prstGeom prst="mathMultiply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48" y="620688"/>
            <a:ext cx="1577752" cy="104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6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48" y="620688"/>
            <a:ext cx="1577752" cy="104526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4104456" cy="2232248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es-PE" b="1" dirty="0" smtClean="0"/>
              <a:t>Horario flexible</a:t>
            </a:r>
          </a:p>
          <a:p>
            <a:pPr marL="109728" indent="0" algn="ctr">
              <a:buNone/>
            </a:pPr>
            <a:endParaRPr lang="es-PE" dirty="0" smtClean="0"/>
          </a:p>
          <a:p>
            <a:pPr marL="109728" indent="0" algn="ctr">
              <a:buNone/>
            </a:pPr>
            <a:r>
              <a:rPr lang="es-PE" sz="2300" dirty="0" smtClean="0"/>
              <a:t>Cada alumno puede escoger la clase a la que desea asistir según sus preferencias, cumpliendo un horario total para la semana.</a:t>
            </a:r>
          </a:p>
          <a:p>
            <a:endParaRPr lang="es-PE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788024" y="4221088"/>
            <a:ext cx="4104456" cy="223224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s-PE" b="1" dirty="0" smtClean="0"/>
              <a:t>Lecturas</a:t>
            </a:r>
          </a:p>
          <a:p>
            <a:pPr marL="109728" indent="0" algn="ctr">
              <a:buFont typeface="Georgia"/>
              <a:buNone/>
            </a:pPr>
            <a:endParaRPr lang="es-PE" dirty="0" smtClean="0"/>
          </a:p>
          <a:p>
            <a:pPr marL="109728" indent="0" algn="ctr">
              <a:buNone/>
            </a:pPr>
            <a:r>
              <a:rPr lang="es-PE" dirty="0" smtClean="0"/>
              <a:t>Se sustituyen las tareas por lecturas para cada curso, las cuáles soportan los temas y proyectos a exponer</a:t>
            </a:r>
            <a:endParaRPr lang="es-PE" dirty="0"/>
          </a:p>
        </p:txBody>
      </p:sp>
      <p:pic>
        <p:nvPicPr>
          <p:cNvPr id="3076" name="Picture 4" descr="D:\Users\servicios\AppData\Local\Microsoft\Windows\Temporary Internet Files\Content.IE5\E77FDDUY\libro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2650629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Users\servicios\AppData\Local\Microsoft\Windows\Temporary Internet Files\Content.IE5\452MQECS\etiquetas-horario-1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14662"/>
            <a:ext cx="2448843" cy="326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64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r>
              <a:rPr lang="es-PE" dirty="0" smtClean="0"/>
              <a:t>5.3.Prototipo de clase de historia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1368151"/>
          </a:xfrm>
        </p:spPr>
        <p:txBody>
          <a:bodyPr>
            <a:normAutofit fontScale="92500"/>
          </a:bodyPr>
          <a:lstStyle/>
          <a:p>
            <a:r>
              <a:rPr lang="es-PE" sz="2400" dirty="0" smtClean="0"/>
              <a:t>Tema: “La Segunda Guerra Mundial”</a:t>
            </a:r>
          </a:p>
          <a:p>
            <a:r>
              <a:rPr lang="es-PE" sz="2400" dirty="0" smtClean="0"/>
              <a:t>Horas de estudio: 4 </a:t>
            </a:r>
            <a:r>
              <a:rPr lang="es-PE" sz="2400" dirty="0" err="1" smtClean="0"/>
              <a:t>hrs</a:t>
            </a:r>
            <a:r>
              <a:rPr lang="es-PE" sz="2400" dirty="0" smtClean="0"/>
              <a:t>. (1 semana) (2 bloques 2 </a:t>
            </a:r>
            <a:r>
              <a:rPr lang="es-PE" sz="2400" dirty="0" err="1" smtClean="0"/>
              <a:t>hrs</a:t>
            </a:r>
            <a:r>
              <a:rPr lang="es-PE" sz="2400" dirty="0" smtClean="0"/>
              <a:t>. c/día)</a:t>
            </a:r>
          </a:p>
          <a:p>
            <a:r>
              <a:rPr lang="es-PE" sz="2400" dirty="0" smtClean="0"/>
              <a:t>4 equipos de 6-7 alumnos c/grupo.</a:t>
            </a:r>
          </a:p>
          <a:p>
            <a:endParaRPr lang="es-PE" dirty="0" smtClean="0"/>
          </a:p>
          <a:p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78046917"/>
              </p:ext>
            </p:extLst>
          </p:nvPr>
        </p:nvGraphicFramePr>
        <p:xfrm>
          <a:off x="755576" y="2708920"/>
          <a:ext cx="7416824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79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48" y="620688"/>
            <a:ext cx="1577752" cy="104526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s-PE" dirty="0" smtClean="0"/>
              <a:t>6. Testeo final:</a:t>
            </a:r>
            <a:endParaRPr lang="es-P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928255"/>
              </p:ext>
            </p:extLst>
          </p:nvPr>
        </p:nvGraphicFramePr>
        <p:xfrm>
          <a:off x="251520" y="1628800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48" y="476672"/>
            <a:ext cx="1577752" cy="104526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94928"/>
            <a:ext cx="8229600" cy="773832"/>
          </a:xfrm>
        </p:spPr>
        <p:txBody>
          <a:bodyPr>
            <a:normAutofit/>
          </a:bodyPr>
          <a:lstStyle/>
          <a:p>
            <a:r>
              <a:rPr lang="es-MX" sz="3600" dirty="0" smtClean="0"/>
              <a:t>7. Modelo de Negocio- </a:t>
            </a:r>
            <a:r>
              <a:rPr lang="es-MX" sz="3600" dirty="0" err="1" smtClean="0"/>
              <a:t>Canvas</a:t>
            </a:r>
            <a:endParaRPr lang="es-PE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9051" t="31153" r="14499" b="4463"/>
          <a:stretch>
            <a:fillRect/>
          </a:stretch>
        </p:blipFill>
        <p:spPr bwMode="auto">
          <a:xfrm>
            <a:off x="0" y="1269775"/>
            <a:ext cx="9144000" cy="555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488832" cy="4961352"/>
          </a:xfrm>
        </p:spPr>
      </p:pic>
    </p:spTree>
    <p:extLst>
      <p:ext uri="{BB962C8B-B14F-4D97-AF65-F5344CB8AC3E}">
        <p14:creationId xmlns:p14="http://schemas.microsoft.com/office/powerpoint/2010/main" val="420419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48" y="620688"/>
            <a:ext cx="1577752" cy="104526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94928"/>
            <a:ext cx="8229600" cy="773832"/>
          </a:xfrm>
        </p:spPr>
        <p:txBody>
          <a:bodyPr>
            <a:normAutofit/>
          </a:bodyPr>
          <a:lstStyle/>
          <a:p>
            <a:r>
              <a:rPr lang="es-MX" sz="3600" dirty="0" smtClean="0"/>
              <a:t>8. Modelo de Negocio Base</a:t>
            </a:r>
            <a:endParaRPr lang="es-PE" sz="36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15787"/>
            <a:ext cx="3208121" cy="21253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/>
          <a:srcRect r="4101"/>
          <a:stretch/>
        </p:blipFill>
        <p:spPr>
          <a:xfrm>
            <a:off x="179512" y="3068960"/>
            <a:ext cx="1872207" cy="1224136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179512" y="4293096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Emprendedores que deseen crear el colegio innovador</a:t>
            </a:r>
            <a:endParaRPr lang="es-PE" sz="1200" dirty="0"/>
          </a:p>
        </p:txBody>
      </p:sp>
      <p:sp>
        <p:nvSpPr>
          <p:cNvPr id="8" name="7 Flecha curvada hacia la izquierda"/>
          <p:cNvSpPr/>
          <p:nvPr/>
        </p:nvSpPr>
        <p:spPr>
          <a:xfrm rot="5400000" flipH="1">
            <a:off x="2258988" y="29463"/>
            <a:ext cx="849982" cy="49409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9" name="Imagen 29"/>
          <p:cNvPicPr>
            <a:picLocks noChangeAspect="1"/>
          </p:cNvPicPr>
          <p:nvPr/>
        </p:nvPicPr>
        <p:blipFill rotWithShape="1">
          <a:blip r:embed="rId4" cstate="print"/>
          <a:srcRect b="7125"/>
          <a:stretch/>
        </p:blipFill>
        <p:spPr>
          <a:xfrm rot="1590456">
            <a:off x="2942031" y="2276473"/>
            <a:ext cx="710661" cy="28485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 rot="2178399">
            <a:off x="2702777" y="2685407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b="1" dirty="0" smtClean="0"/>
              <a:t>Metodología</a:t>
            </a:r>
            <a:endParaRPr lang="es-PE" sz="800" b="1" dirty="0"/>
          </a:p>
        </p:txBody>
      </p:sp>
      <p:pic>
        <p:nvPicPr>
          <p:cNvPr id="11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42719">
            <a:off x="1498206" y="2260646"/>
            <a:ext cx="636232" cy="39195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 rot="20150942">
            <a:off x="1503643" y="24923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b="1" dirty="0" smtClean="0"/>
              <a:t>Plan de acción, rutas y gestión del cambio</a:t>
            </a:r>
            <a:endParaRPr lang="es-PE" sz="800" b="1" dirty="0"/>
          </a:p>
        </p:txBody>
      </p:sp>
      <p:sp>
        <p:nvSpPr>
          <p:cNvPr id="13" name="12 Flecha curvada hacia la izquierda"/>
          <p:cNvSpPr/>
          <p:nvPr/>
        </p:nvSpPr>
        <p:spPr>
          <a:xfrm rot="16018967" flipH="1">
            <a:off x="2306719" y="2814942"/>
            <a:ext cx="717481" cy="49409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14" name="Imagen 1"/>
          <p:cNvPicPr>
            <a:picLocks noChangeAspect="1"/>
          </p:cNvPicPr>
          <p:nvPr/>
        </p:nvPicPr>
        <p:blipFill rotWithShape="1">
          <a:blip r:embed="rId6" cstate="print"/>
          <a:srcRect r="2542"/>
          <a:stretch/>
        </p:blipFill>
        <p:spPr>
          <a:xfrm rot="19361985">
            <a:off x="1729134" y="4778118"/>
            <a:ext cx="780807" cy="38714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 rot="19156471">
            <a:off x="1853122" y="4796913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dirty="0" smtClean="0"/>
              <a:t>Dinero por los servicios y metodologías</a:t>
            </a:r>
            <a:endParaRPr lang="es-PE" sz="900" b="1" dirty="0"/>
          </a:p>
        </p:txBody>
      </p:sp>
      <p:pic>
        <p:nvPicPr>
          <p:cNvPr id="16" name="Imagen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09708">
            <a:off x="3425426" y="4571206"/>
            <a:ext cx="665268" cy="488005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 rot="1680218">
            <a:off x="3203848" y="5041951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dirty="0" smtClean="0"/>
              <a:t>Branding</a:t>
            </a:r>
            <a:endParaRPr lang="es-PE" sz="900" b="1" dirty="0"/>
          </a:p>
        </p:txBody>
      </p:sp>
      <p:pic>
        <p:nvPicPr>
          <p:cNvPr id="18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42719">
            <a:off x="2536221" y="5702743"/>
            <a:ext cx="636232" cy="391950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 rot="20329149">
            <a:off x="2623272" y="5972625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dirty="0" smtClean="0"/>
              <a:t>Report Data</a:t>
            </a:r>
            <a:endParaRPr lang="es-PE" sz="900" b="1" dirty="0"/>
          </a:p>
        </p:txBody>
      </p:sp>
      <p:sp>
        <p:nvSpPr>
          <p:cNvPr id="20" name="19 Cruz"/>
          <p:cNvSpPr/>
          <p:nvPr/>
        </p:nvSpPr>
        <p:spPr>
          <a:xfrm>
            <a:off x="2627784" y="2204864"/>
            <a:ext cx="216024" cy="21602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20 Cruz"/>
          <p:cNvSpPr/>
          <p:nvPr/>
        </p:nvSpPr>
        <p:spPr>
          <a:xfrm>
            <a:off x="2915816" y="4941168"/>
            <a:ext cx="216024" cy="21602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2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18843" r="17061" b="36046"/>
          <a:stretch/>
        </p:blipFill>
        <p:spPr bwMode="auto">
          <a:xfrm>
            <a:off x="6804248" y="3068960"/>
            <a:ext cx="2088232" cy="112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Rectángulo redondeado"/>
          <p:cNvSpPr/>
          <p:nvPr/>
        </p:nvSpPr>
        <p:spPr>
          <a:xfrm>
            <a:off x="6804248" y="4149080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Minedu y otras instituciones del Estado concernientes</a:t>
            </a:r>
            <a:endParaRPr lang="es-PE" sz="1200" dirty="0"/>
          </a:p>
        </p:txBody>
      </p:sp>
      <p:sp>
        <p:nvSpPr>
          <p:cNvPr id="25" name="24 Flecha curvada hacia la izquierda"/>
          <p:cNvSpPr/>
          <p:nvPr/>
        </p:nvSpPr>
        <p:spPr>
          <a:xfrm rot="4840274" flipH="1">
            <a:off x="6820693" y="873984"/>
            <a:ext cx="429968" cy="37888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6" name="25 Flecha curvada hacia la izquierda"/>
          <p:cNvSpPr/>
          <p:nvPr/>
        </p:nvSpPr>
        <p:spPr>
          <a:xfrm rot="16865664" flipH="1">
            <a:off x="6689455" y="2902166"/>
            <a:ext cx="429968" cy="37888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27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42719">
            <a:off x="5755523" y="4939771"/>
            <a:ext cx="636232" cy="391950"/>
          </a:xfrm>
          <a:prstGeom prst="rect">
            <a:avLst/>
          </a:prstGeom>
        </p:spPr>
      </p:pic>
      <p:sp>
        <p:nvSpPr>
          <p:cNvPr id="28" name="27 CuadroTexto"/>
          <p:cNvSpPr txBox="1"/>
          <p:nvPr/>
        </p:nvSpPr>
        <p:spPr>
          <a:xfrm rot="20329149">
            <a:off x="5719616" y="5180537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dirty="0" smtClean="0"/>
              <a:t>Report Data</a:t>
            </a:r>
            <a:endParaRPr lang="es-PE" sz="900" b="1" dirty="0"/>
          </a:p>
        </p:txBody>
      </p:sp>
      <p:pic>
        <p:nvPicPr>
          <p:cNvPr id="29" name="Imagen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09708">
            <a:off x="7665296" y="5251201"/>
            <a:ext cx="591489" cy="433885"/>
          </a:xfrm>
          <a:prstGeom prst="rect">
            <a:avLst/>
          </a:prstGeom>
        </p:spPr>
      </p:pic>
      <p:sp>
        <p:nvSpPr>
          <p:cNvPr id="31" name="30 CuadroTexto"/>
          <p:cNvSpPr txBox="1"/>
          <p:nvPr/>
        </p:nvSpPr>
        <p:spPr>
          <a:xfrm rot="1680218">
            <a:off x="7460142" y="5689673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dirty="0" smtClean="0"/>
              <a:t>Branding</a:t>
            </a:r>
            <a:endParaRPr lang="es-PE" sz="900" b="1" dirty="0"/>
          </a:p>
        </p:txBody>
      </p:sp>
      <p:sp>
        <p:nvSpPr>
          <p:cNvPr id="32" name="31 Cruz"/>
          <p:cNvSpPr/>
          <p:nvPr/>
        </p:nvSpPr>
        <p:spPr>
          <a:xfrm>
            <a:off x="6948264" y="5229200"/>
            <a:ext cx="216024" cy="21602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3" name="Imagen 1"/>
          <p:cNvPicPr>
            <a:picLocks noChangeAspect="1"/>
          </p:cNvPicPr>
          <p:nvPr/>
        </p:nvPicPr>
        <p:blipFill rotWithShape="1">
          <a:blip r:embed="rId6" cstate="print"/>
          <a:srcRect r="2542"/>
          <a:stretch/>
        </p:blipFill>
        <p:spPr>
          <a:xfrm rot="19361985">
            <a:off x="5329535" y="1969806"/>
            <a:ext cx="780807" cy="387145"/>
          </a:xfrm>
          <a:prstGeom prst="rect">
            <a:avLst/>
          </a:prstGeom>
        </p:spPr>
      </p:pic>
      <p:sp>
        <p:nvSpPr>
          <p:cNvPr id="34" name="33 CuadroTexto"/>
          <p:cNvSpPr txBox="1"/>
          <p:nvPr/>
        </p:nvSpPr>
        <p:spPr>
          <a:xfrm rot="19156471">
            <a:off x="5425879" y="1875155"/>
            <a:ext cx="2047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dirty="0" smtClean="0"/>
              <a:t>Apoyo monetario y ahorros tributarios // Fondos para emprendedores del FINCYT</a:t>
            </a:r>
            <a:endParaRPr lang="es-PE" sz="900" b="1" dirty="0"/>
          </a:p>
        </p:txBody>
      </p:sp>
      <p:pic>
        <p:nvPicPr>
          <p:cNvPr id="35" name="Imagen 1"/>
          <p:cNvPicPr>
            <a:picLocks noChangeAspect="1"/>
          </p:cNvPicPr>
          <p:nvPr/>
        </p:nvPicPr>
        <p:blipFill rotWithShape="1">
          <a:blip r:embed="rId6" cstate="print"/>
          <a:srcRect r="2542"/>
          <a:stretch/>
        </p:blipFill>
        <p:spPr>
          <a:xfrm rot="19361985">
            <a:off x="5977606" y="1393742"/>
            <a:ext cx="780807" cy="387145"/>
          </a:xfrm>
          <a:prstGeom prst="rect">
            <a:avLst/>
          </a:prstGeom>
        </p:spPr>
      </p:pic>
      <p:pic>
        <p:nvPicPr>
          <p:cNvPr id="36" name="Imagen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09708">
            <a:off x="8177954" y="1546870"/>
            <a:ext cx="665268" cy="488005"/>
          </a:xfrm>
          <a:prstGeom prst="rect">
            <a:avLst/>
          </a:prstGeom>
        </p:spPr>
      </p:pic>
      <p:sp>
        <p:nvSpPr>
          <p:cNvPr id="37" name="36 CuadroTexto"/>
          <p:cNvSpPr txBox="1"/>
          <p:nvPr/>
        </p:nvSpPr>
        <p:spPr>
          <a:xfrm rot="1680218">
            <a:off x="7892189" y="2017265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dirty="0" smtClean="0"/>
              <a:t>Branding</a:t>
            </a:r>
            <a:endParaRPr lang="es-PE" sz="9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488832" cy="496135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236296" y="60932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GRACIAS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60417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936104"/>
          </a:xfrm>
        </p:spPr>
        <p:txBody>
          <a:bodyPr/>
          <a:lstStyle/>
          <a:p>
            <a:r>
              <a:rPr lang="es-PE" dirty="0" smtClean="0"/>
              <a:t>Índice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None/>
            </a:pPr>
            <a:r>
              <a:rPr lang="es-PE" dirty="0" smtClean="0"/>
              <a:t>1. Planteamiento del Problema</a:t>
            </a:r>
          </a:p>
          <a:p>
            <a:pPr marL="624078" indent="-514350">
              <a:buNone/>
            </a:pPr>
            <a:r>
              <a:rPr lang="es-PE" dirty="0" smtClean="0"/>
              <a:t>2. Mapa de </a:t>
            </a:r>
            <a:r>
              <a:rPr lang="es-PE" dirty="0" err="1" smtClean="0"/>
              <a:t>Stakeholders</a:t>
            </a:r>
            <a:endParaRPr lang="es-PE" dirty="0" smtClean="0"/>
          </a:p>
          <a:p>
            <a:pPr marL="624078" indent="-514350">
              <a:buNone/>
            </a:pPr>
            <a:r>
              <a:rPr lang="es-PE" dirty="0" smtClean="0"/>
              <a:t>3. Mapa de Empatía</a:t>
            </a:r>
          </a:p>
          <a:p>
            <a:pPr marL="624078" indent="-514350">
              <a:buNone/>
            </a:pPr>
            <a:r>
              <a:rPr lang="es-PE" dirty="0" smtClean="0"/>
              <a:t>4. Enunciado POV</a:t>
            </a:r>
          </a:p>
          <a:p>
            <a:pPr marL="624078" indent="-514350">
              <a:buNone/>
            </a:pPr>
            <a:r>
              <a:rPr lang="es-PE" dirty="0" smtClean="0"/>
              <a:t>5. </a:t>
            </a:r>
            <a:r>
              <a:rPr lang="es-PE" dirty="0" err="1" smtClean="0"/>
              <a:t>Prototipado</a:t>
            </a:r>
            <a:endParaRPr lang="es-PE" dirty="0" smtClean="0"/>
          </a:p>
          <a:p>
            <a:pPr marL="624078" indent="-514350">
              <a:buNone/>
            </a:pPr>
            <a:r>
              <a:rPr lang="es-PE" dirty="0" smtClean="0"/>
              <a:t>	5.1 Prototipo del espacio físico</a:t>
            </a:r>
          </a:p>
          <a:p>
            <a:pPr marL="624078" indent="-514350">
              <a:buNone/>
            </a:pPr>
            <a:r>
              <a:rPr lang="es-PE" dirty="0" smtClean="0"/>
              <a:t>	5.2 Prototipo del modelo pedagógico</a:t>
            </a:r>
          </a:p>
          <a:p>
            <a:pPr marL="624078" indent="-514350">
              <a:buNone/>
            </a:pPr>
            <a:r>
              <a:rPr lang="es-PE" dirty="0" smtClean="0"/>
              <a:t>	5.3 Prototipo de una clase </a:t>
            </a:r>
          </a:p>
          <a:p>
            <a:pPr marL="624078" indent="-514350">
              <a:buNone/>
            </a:pPr>
            <a:r>
              <a:rPr lang="es-PE" dirty="0" smtClean="0"/>
              <a:t>6.Testeo final</a:t>
            </a:r>
          </a:p>
          <a:p>
            <a:pPr marL="624078" indent="-514350">
              <a:buNone/>
            </a:pPr>
            <a:r>
              <a:rPr lang="es-PE" dirty="0" smtClean="0"/>
              <a:t>7. Modelo de negocio </a:t>
            </a:r>
            <a:r>
              <a:rPr lang="es-PE" dirty="0" err="1" smtClean="0"/>
              <a:t>Canvas</a:t>
            </a:r>
            <a:endParaRPr lang="es-PE" dirty="0" smtClean="0"/>
          </a:p>
          <a:p>
            <a:pPr marL="624078" indent="-514350">
              <a:buNone/>
            </a:pPr>
            <a:r>
              <a:rPr lang="es-PE" dirty="0" smtClean="0"/>
              <a:t>8. Modelo de negocio base</a:t>
            </a:r>
            <a:endParaRPr lang="es-P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1. Planteamiento del Problema</a:t>
            </a:r>
            <a:endParaRPr lang="es-PE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1368152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/>
              <a:t>Bajos niveles de innovación y uso de herramientas y metodologías convencionales dentro de un sistema educativo tradicional, no participativo y poco inclusivo. </a:t>
            </a:r>
            <a:endParaRPr lang="es-PE" sz="2400" dirty="0" smtClean="0"/>
          </a:p>
          <a:p>
            <a:pPr algn="just"/>
            <a:endParaRPr lang="es-PE" sz="2400" dirty="0" smtClean="0"/>
          </a:p>
          <a:p>
            <a:pPr algn="just"/>
            <a:endParaRPr lang="es-PE" sz="2400" dirty="0"/>
          </a:p>
        </p:txBody>
      </p:sp>
      <p:sp>
        <p:nvSpPr>
          <p:cNvPr id="1026" name="AutoShape 2" descr="Resultado de imagen para innov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28" name="Picture 4" descr="http://envigadocomercialyservicios.org/data/uploads/innovacion.jpg"/>
          <p:cNvPicPr>
            <a:picLocks noChangeAspect="1" noChangeArrowheads="1"/>
          </p:cNvPicPr>
          <p:nvPr/>
        </p:nvPicPr>
        <p:blipFill>
          <a:blip r:embed="rId2" cstate="print"/>
          <a:srcRect l="23669" t="9366" r="20955" b="15704"/>
          <a:stretch>
            <a:fillRect/>
          </a:stretch>
        </p:blipFill>
        <p:spPr bwMode="auto">
          <a:xfrm>
            <a:off x="5580112" y="2060848"/>
            <a:ext cx="1512168" cy="2286516"/>
          </a:xfrm>
          <a:prstGeom prst="rect">
            <a:avLst/>
          </a:prstGeom>
          <a:noFill/>
        </p:spPr>
      </p:pic>
      <p:sp>
        <p:nvSpPr>
          <p:cNvPr id="8" name="7 Elipse"/>
          <p:cNvSpPr/>
          <p:nvPr/>
        </p:nvSpPr>
        <p:spPr>
          <a:xfrm>
            <a:off x="5508104" y="2060848"/>
            <a:ext cx="1800200" cy="1944216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1" name="10 Conector recto"/>
          <p:cNvCxnSpPr>
            <a:stCxn id="8" idx="1"/>
            <a:endCxn id="8" idx="5"/>
          </p:cNvCxnSpPr>
          <p:nvPr/>
        </p:nvCxnSpPr>
        <p:spPr>
          <a:xfrm>
            <a:off x="5771737" y="2345572"/>
            <a:ext cx="1272934" cy="1374768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miamimanufacturingguide.com/images/alfonso_ugarte_colegio_escuela_gran_unidad_escolar_lima_san_isidro_estudian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92896"/>
            <a:ext cx="2990106" cy="1661170"/>
          </a:xfrm>
          <a:prstGeom prst="rect">
            <a:avLst/>
          </a:prstGeom>
          <a:noFill/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48" y="620688"/>
            <a:ext cx="1577752" cy="104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1. Planteamiento del Problema</a:t>
            </a:r>
            <a:endParaRPr lang="es-PE" sz="36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323528" y="1700808"/>
          <a:ext cx="8472264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47056" y="5157192"/>
            <a:ext cx="84969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b="1" dirty="0" smtClean="0"/>
              <a:t>Principales problemas que no ayudan a la marca del colegio ni a su propósito de enseñanza</a:t>
            </a:r>
            <a:endParaRPr lang="es-PE" sz="13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48" y="620688"/>
            <a:ext cx="1577752" cy="104526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2. Mapa de </a:t>
            </a:r>
            <a:r>
              <a:rPr lang="es-MX" sz="3200" dirty="0" err="1" smtClean="0"/>
              <a:t>Stakeholders</a:t>
            </a:r>
            <a:endParaRPr lang="es-PE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16800" t="21976" r="13376" b="13852"/>
          <a:stretch>
            <a:fillRect/>
          </a:stretch>
        </p:blipFill>
        <p:spPr bwMode="auto">
          <a:xfrm>
            <a:off x="107504" y="1268760"/>
            <a:ext cx="878497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419872" y="1988840"/>
            <a:ext cx="1152128" cy="504056"/>
          </a:xfrm>
          <a:prstGeom prst="rect">
            <a:avLst/>
          </a:prstGeom>
          <a:solidFill>
            <a:srgbClr val="BA748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Alumnos de secundaria</a:t>
            </a:r>
            <a:endParaRPr lang="es-PE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06680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3. Mapas de Empatía – </a:t>
            </a:r>
            <a:r>
              <a:rPr lang="es-MX" sz="2000" b="1" dirty="0" smtClean="0"/>
              <a:t>Colegio desea innovar pero aún no lo hace</a:t>
            </a:r>
            <a:endParaRPr lang="es-PE" sz="3200" b="1" dirty="0"/>
          </a:p>
        </p:txBody>
      </p:sp>
      <p:pic>
        <p:nvPicPr>
          <p:cNvPr id="4" name="Imagen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748464" cy="548117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51520" y="1700808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PE" sz="1400" dirty="0" smtClean="0"/>
              <a:t>Poco interés por parte del Estado</a:t>
            </a:r>
          </a:p>
          <a:p>
            <a:pPr>
              <a:buFontTx/>
              <a:buChar char="-"/>
            </a:pPr>
            <a:r>
              <a:rPr lang="es-PE" sz="1400" dirty="0" smtClean="0"/>
              <a:t> Desconocimiento de los beneficios de la educación en muchos casos</a:t>
            </a:r>
          </a:p>
          <a:p>
            <a:pPr>
              <a:buFontTx/>
              <a:buChar char="-"/>
            </a:pPr>
            <a:r>
              <a:rPr lang="es-PE" sz="1400" dirty="0" smtClean="0"/>
              <a:t>Sistema complejo</a:t>
            </a:r>
          </a:p>
          <a:p>
            <a:pPr>
              <a:buFontTx/>
              <a:buChar char="-"/>
            </a:pPr>
            <a:r>
              <a:rPr lang="es-PE" sz="1400" dirty="0" smtClean="0"/>
              <a:t>“se hacen las cosas como nos dijeron que se hacían”</a:t>
            </a:r>
          </a:p>
          <a:p>
            <a:pPr>
              <a:buFontTx/>
              <a:buChar char="-"/>
            </a:pPr>
            <a:r>
              <a:rPr lang="es-PE" sz="1400" dirty="0" smtClean="0"/>
              <a:t>Poco acceso u oportunidades de innovación</a:t>
            </a:r>
          </a:p>
          <a:p>
            <a:pPr>
              <a:buFontTx/>
              <a:buChar char="-"/>
            </a:pPr>
            <a:endParaRPr lang="es-PE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292080" y="1628800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Char char="-"/>
            </a:pPr>
            <a:r>
              <a:rPr lang="es-PE" sz="1400" dirty="0" smtClean="0"/>
              <a:t>Sistema obsoleto</a:t>
            </a:r>
          </a:p>
          <a:p>
            <a:pPr algn="r">
              <a:buFontTx/>
              <a:buChar char="-"/>
            </a:pPr>
            <a:r>
              <a:rPr lang="es-PE" sz="1400" dirty="0" smtClean="0"/>
              <a:t>Educación atrasada</a:t>
            </a:r>
          </a:p>
          <a:p>
            <a:pPr algn="r">
              <a:buFontTx/>
              <a:buChar char="-"/>
            </a:pPr>
            <a:r>
              <a:rPr lang="es-PE" sz="1400" dirty="0" smtClean="0"/>
              <a:t>Educación debe ser actualizada y personalizada</a:t>
            </a:r>
          </a:p>
          <a:p>
            <a:pPr algn="r">
              <a:buFontTx/>
              <a:buChar char="-"/>
            </a:pPr>
            <a:r>
              <a:rPr lang="es-PE" sz="1400" dirty="0" smtClean="0"/>
              <a:t>Es interesante el planteamiento</a:t>
            </a:r>
          </a:p>
          <a:p>
            <a:pPr algn="r">
              <a:buFontTx/>
              <a:buChar char="-"/>
            </a:pPr>
            <a:r>
              <a:rPr lang="es-PE" sz="1400" dirty="0" smtClean="0"/>
              <a:t>Resulta un reto cambiar el sistema</a:t>
            </a:r>
          </a:p>
          <a:p>
            <a:pPr algn="r">
              <a:buFontTx/>
              <a:buChar char="-"/>
            </a:pPr>
            <a:r>
              <a:rPr lang="es-PE" sz="1400" dirty="0" smtClean="0"/>
              <a:t>Hay intereses diversos</a:t>
            </a:r>
          </a:p>
          <a:p>
            <a:pPr algn="r">
              <a:buFontTx/>
              <a:buChar char="-"/>
            </a:pPr>
            <a:r>
              <a:rPr lang="es-PE" sz="1400" dirty="0" smtClean="0"/>
              <a:t>Puede ser beneficioso para todos los actores involucrados</a:t>
            </a:r>
          </a:p>
          <a:p>
            <a:pPr algn="r"/>
            <a:r>
              <a:rPr lang="es-PE" sz="1400" dirty="0" smtClean="0"/>
              <a:t> </a:t>
            </a:r>
            <a:endParaRPr lang="es-PE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3933056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- Se sintió cómodo con la entrevista y el planteamiento del problema</a:t>
            </a:r>
          </a:p>
          <a:p>
            <a:pPr>
              <a:buFontTx/>
              <a:buChar char="-"/>
            </a:pPr>
            <a:r>
              <a:rPr lang="es-PE" sz="1400" dirty="0" smtClean="0"/>
              <a:t>Se explayó lo suficiente</a:t>
            </a:r>
          </a:p>
          <a:p>
            <a:pPr>
              <a:buFontTx/>
              <a:buChar char="-"/>
            </a:pPr>
            <a:r>
              <a:rPr lang="es-PE" sz="1400" dirty="0" smtClean="0"/>
              <a:t>Se emocionó un poco </a:t>
            </a:r>
          </a:p>
          <a:p>
            <a:pPr>
              <a:buFontTx/>
              <a:buChar char="-"/>
            </a:pPr>
            <a:r>
              <a:rPr lang="es-PE" sz="1400" dirty="0" smtClean="0"/>
              <a:t> Un comportamiento gestual que demostró interés  </a:t>
            </a:r>
          </a:p>
          <a:p>
            <a:pPr>
              <a:buFontTx/>
              <a:buChar char="-"/>
            </a:pPr>
            <a:r>
              <a:rPr lang="es-PE" sz="1400" dirty="0" smtClean="0"/>
              <a:t>Ha intentado innovar en alguna que otra forma de hacer las cosas  </a:t>
            </a:r>
            <a:endParaRPr lang="es-PE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940152" y="4005064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PE" sz="1400" dirty="0" smtClean="0"/>
              <a:t>Frustración</a:t>
            </a:r>
          </a:p>
          <a:p>
            <a:pPr>
              <a:buFontTx/>
              <a:buChar char="-"/>
            </a:pPr>
            <a:r>
              <a:rPr lang="es-PE" sz="1400" dirty="0" smtClean="0"/>
              <a:t>Interés, atención</a:t>
            </a:r>
          </a:p>
          <a:p>
            <a:pPr>
              <a:buFontTx/>
              <a:buChar char="-"/>
            </a:pPr>
            <a:r>
              <a:rPr lang="es-PE" sz="1400" dirty="0" smtClean="0"/>
              <a:t>Motivación por la mejora continua en su colegio</a:t>
            </a:r>
          </a:p>
          <a:p>
            <a:pPr>
              <a:buFontTx/>
              <a:buChar char="-"/>
            </a:pPr>
            <a:r>
              <a:rPr lang="es-PE" sz="1400" dirty="0" smtClean="0"/>
              <a:t>Deseos de superación</a:t>
            </a:r>
          </a:p>
          <a:p>
            <a:pPr>
              <a:buFontTx/>
              <a:buChar char="-"/>
            </a:pPr>
            <a:r>
              <a:rPr lang="es-PE" sz="1400" dirty="0" smtClean="0"/>
              <a:t>Deseos de colaboración </a:t>
            </a:r>
            <a:endParaRPr lang="es-PE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25112"/>
          </a:xfrm>
        </p:spPr>
        <p:txBody>
          <a:bodyPr/>
          <a:lstStyle/>
          <a:p>
            <a:r>
              <a:rPr lang="es-MX" dirty="0" smtClean="0"/>
              <a:t>ANDREA</a:t>
            </a:r>
            <a:endParaRPr lang="es-PE" dirty="0"/>
          </a:p>
        </p:txBody>
      </p:sp>
      <p:pic>
        <p:nvPicPr>
          <p:cNvPr id="4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693" y="1052736"/>
            <a:ext cx="8952681" cy="54006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54868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+mj-lt"/>
              </a:rPr>
              <a:t>Padres y profesores que desean innovar en la metodología</a:t>
            </a:r>
            <a:endParaRPr lang="es-PE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1628800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 Falta de innovación en la metodología utilizada en los colegios.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 Poco desarrollo de la creatividad.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 Sistemas educativos poco flexibles.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 No desarrollan habilidades propias del niño.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 Sistemas clásicos y estructura educativa rígida.</a:t>
            </a:r>
            <a:endParaRPr lang="es-PE" sz="1400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64088" y="1628800"/>
            <a:ext cx="302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 Poco interés por una mejora en la metodología educativa.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No hay interés en el progreso de los alumnos.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 Actualización del sistema educativo.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 Toma de modelos de los países desarrollados en educación.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39552" y="3861048"/>
            <a:ext cx="302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 Se emocionó porque notó interés por la mejora educativa.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 Dio sus puntos de vista, tanto positivos como negativos del tema.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 Está dispuesto a colaborar en la mejora de la educación a través de las entrevistas.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436096" y="4005064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 Emoción y alegría por el tema ya que lo consideran importante.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 Frustración por el poco interés por parte del Estado.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 Indignación por la rigidez del sistema.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692" y="1058666"/>
            <a:ext cx="8952681" cy="54006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23528" y="54868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+mj-lt"/>
              </a:rPr>
              <a:t>Director </a:t>
            </a:r>
            <a:r>
              <a:rPr lang="es-PE" dirty="0" err="1" smtClean="0">
                <a:latin typeface="+mj-lt"/>
              </a:rPr>
              <a:t>Academico</a:t>
            </a:r>
            <a:r>
              <a:rPr lang="es-PE" dirty="0" smtClean="0">
                <a:latin typeface="+mj-lt"/>
              </a:rPr>
              <a:t> de colegio que no desea innovar</a:t>
            </a:r>
            <a:endParaRPr lang="es-PE" dirty="0"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1628800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 Se busca conectar más a los alumnos dentro del modelo que se tiene.</a:t>
            </a:r>
          </a:p>
          <a:p>
            <a:pPr>
              <a:buFontTx/>
              <a:buChar char="-"/>
            </a:pPr>
            <a:r>
              <a:rPr lang="es-PE" sz="1400" dirty="0">
                <a:latin typeface="Calibri" pitchFamily="34" charset="0"/>
              </a:rPr>
              <a:t> </a:t>
            </a:r>
            <a:r>
              <a:rPr lang="es-PE" sz="1400" dirty="0" smtClean="0">
                <a:latin typeface="Calibri" pitchFamily="34" charset="0"/>
              </a:rPr>
              <a:t>Es importante el uso de la tecnología en las aulas.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Se trata de potenciar los conocimiento para que los alumnos puedan ingresar al mercado laboral.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Basado en la enseñanza católica tradicional.</a:t>
            </a:r>
            <a:endParaRPr lang="es-PE" sz="1400" dirty="0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58433" y="3812525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 Era delicado hablar de cómo cambiar su manera tradicional de enseñanza.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 Trataba de desviar el tema hacia otros asuntos.</a:t>
            </a:r>
          </a:p>
          <a:p>
            <a:pPr>
              <a:buFontTx/>
              <a:buChar char="-"/>
            </a:pPr>
            <a:r>
              <a:rPr lang="es-PE" sz="1400" dirty="0">
                <a:latin typeface="Calibri" pitchFamily="34" charset="0"/>
              </a:rPr>
              <a:t> </a:t>
            </a:r>
            <a:r>
              <a:rPr lang="es-PE" sz="1400" dirty="0" smtClean="0">
                <a:latin typeface="Calibri" pitchFamily="34" charset="0"/>
              </a:rPr>
              <a:t>Era muy “condescendiente” con la metodología de enseñanza que poseía el colegio.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No se extendía sobre los puntos y trataba de saltarlos con rapidez y algo de desdén.</a:t>
            </a:r>
            <a:endParaRPr lang="es-PE" sz="1400" dirty="0"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24128" y="3758966"/>
            <a:ext cx="302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Se sentía amenazado por que se le planteaban retos distintos.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Preocupación al mostrarle cómo funcionaban modelos innovadores de enseñanza.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A la vez, se mostraba confiado hacia su modelo de enseñanza “religiosa”-</a:t>
            </a:r>
            <a:endParaRPr lang="es-PE" sz="1400" dirty="0">
              <a:latin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011822" y="1632045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Había crecido y aprendido toda su vida bajo ese modelo, lo había llevado a donde estaba.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Es demasiado </a:t>
            </a:r>
            <a:r>
              <a:rPr lang="es-PE" sz="1400" dirty="0" err="1" smtClean="0">
                <a:latin typeface="Calibri" pitchFamily="34" charset="0"/>
              </a:rPr>
              <a:t>dificil</a:t>
            </a:r>
            <a:r>
              <a:rPr lang="es-PE" sz="1400" dirty="0" smtClean="0">
                <a:latin typeface="Calibri" pitchFamily="34" charset="0"/>
              </a:rPr>
              <a:t> cambiar el modelo educativo, no se puede hacer en una sola institución.</a:t>
            </a:r>
          </a:p>
          <a:p>
            <a:pPr>
              <a:buFontTx/>
              <a:buChar char="-"/>
            </a:pPr>
            <a:r>
              <a:rPr lang="es-PE" sz="1400" dirty="0" smtClean="0">
                <a:latin typeface="Calibri" pitchFamily="34" charset="0"/>
              </a:rPr>
              <a:t>Es caro, no se ven resultados a corto plazo.</a:t>
            </a:r>
          </a:p>
          <a:p>
            <a:pPr>
              <a:buFontTx/>
              <a:buChar char="-"/>
            </a:pPr>
            <a:endParaRPr lang="es-PE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614</TotalTime>
  <Words>1243</Words>
  <Application>Microsoft Macintosh PowerPoint</Application>
  <PresentationFormat>On-screen Show (4:3)</PresentationFormat>
  <Paragraphs>175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Urbano</vt:lpstr>
      <vt:lpstr>Design Thinking</vt:lpstr>
      <vt:lpstr>PowerPoint Presentation</vt:lpstr>
      <vt:lpstr>Índice</vt:lpstr>
      <vt:lpstr>1. Planteamiento del Problema</vt:lpstr>
      <vt:lpstr>1. Planteamiento del Problema</vt:lpstr>
      <vt:lpstr>2. Mapa de Stakeholders</vt:lpstr>
      <vt:lpstr>3. Mapas de Empatía – Colegio desea innovar pero aún no lo hace</vt:lpstr>
      <vt:lpstr>PowerPoint Presentation</vt:lpstr>
      <vt:lpstr>PowerPoint Presentation</vt:lpstr>
      <vt:lpstr>4. Enunciado POV</vt:lpstr>
      <vt:lpstr>5. Prototipado 5.1 Prototipo del espacio físico</vt:lpstr>
      <vt:lpstr>5. Prototipado 5.1 Prototipo del espacio físico</vt:lpstr>
      <vt:lpstr>5.2.Prototipo de modelo pedagógico</vt:lpstr>
      <vt:lpstr>PowerPoint Presentation</vt:lpstr>
      <vt:lpstr>PowerPoint Presentation</vt:lpstr>
      <vt:lpstr>PowerPoint Presentation</vt:lpstr>
      <vt:lpstr>5.3.Prototipo de clase de historia</vt:lpstr>
      <vt:lpstr>6. Testeo final:</vt:lpstr>
      <vt:lpstr>7. Modelo de Negocio- Canvas</vt:lpstr>
      <vt:lpstr>8. Modelo de Negocio Base</vt:lpstr>
      <vt:lpstr>PowerPoint Presentation</vt:lpstr>
    </vt:vector>
  </TitlesOfParts>
  <Company>Camposol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 con Design Thinking</dc:title>
  <dc:creator>mulloa</dc:creator>
  <cp:lastModifiedBy>Daniel McBride</cp:lastModifiedBy>
  <cp:revision>43</cp:revision>
  <dcterms:created xsi:type="dcterms:W3CDTF">2015-03-30T18:46:56Z</dcterms:created>
  <dcterms:modified xsi:type="dcterms:W3CDTF">2015-07-19T20:57:03Z</dcterms:modified>
</cp:coreProperties>
</file>