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138" y="-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9880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850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117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2805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7457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61797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6248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256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7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315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9760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782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789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3142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3712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140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33BF8-ED08-471C-A5BF-848121916AAF}" type="datetimeFigureOut">
              <a:rPr lang="es-PE" smtClean="0"/>
              <a:t>12/04/2016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66AC4D-EB57-41D6-8C67-5FDB2CC417B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443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MAPA DE EMPATÍA</a:t>
            </a:r>
            <a:endParaRPr lang="es-PE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9301" y="1843087"/>
            <a:ext cx="5018904" cy="13861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PE" sz="1800" b="1" dirty="0" smtClean="0"/>
              <a:t>Qué piensa, qué siente?</a:t>
            </a:r>
          </a:p>
          <a:p>
            <a:pPr marL="0" indent="0" algn="ctr">
              <a:buNone/>
            </a:pPr>
            <a:r>
              <a:rPr lang="es-PE" sz="1400" i="1" dirty="0" smtClean="0"/>
              <a:t>Piensa que es no hay un lugar que le brinde lo que necesita, un lugar para ver eventos deportivos, siente frustración, amargura, desgano y no siente comodidad en donde está.</a:t>
            </a:r>
            <a:endParaRPr lang="es-PE" sz="14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095999" y="1843088"/>
            <a:ext cx="5018903" cy="1538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1800" b="1" dirty="0" smtClean="0"/>
              <a:t>Qué ve?</a:t>
            </a:r>
          </a:p>
          <a:p>
            <a:pPr marL="0" indent="0" algn="ctr">
              <a:buNone/>
            </a:pPr>
            <a:r>
              <a:rPr lang="es-PE" sz="1400" i="1" dirty="0" smtClean="0"/>
              <a:t>Ve que hay gente con el mismo problema, me disconformidad con la universidad por la extracción de televisores, ve que otras universidades si cuenta con lugares.</a:t>
            </a:r>
            <a:endParaRPr lang="es-PE" sz="1400" i="1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99302" y="3472444"/>
            <a:ext cx="5018903" cy="2132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PE" sz="1800" b="1" dirty="0" smtClean="0"/>
          </a:p>
          <a:p>
            <a:pPr marL="0" indent="0" algn="ctr">
              <a:buNone/>
            </a:pPr>
            <a:r>
              <a:rPr lang="es-PE" sz="1800" b="1" dirty="0" smtClean="0"/>
              <a:t>Qué oye?</a:t>
            </a:r>
          </a:p>
          <a:p>
            <a:pPr marL="0" indent="0" algn="ctr">
              <a:buNone/>
            </a:pPr>
            <a:r>
              <a:rPr lang="es-PE" sz="1400" i="1" dirty="0" smtClean="0"/>
              <a:t>Oye que la gente tiene los mismos problemas en otras facultades y que no están conformes con lo que está pasando y que sienten la misma </a:t>
            </a:r>
            <a:r>
              <a:rPr lang="es-PE" sz="1400" i="1" dirty="0" err="1" smtClean="0"/>
              <a:t>furstración</a:t>
            </a:r>
            <a:r>
              <a:rPr lang="es-PE" sz="1400" i="1" dirty="0" smtClean="0"/>
              <a:t>.</a:t>
            </a:r>
            <a:endParaRPr lang="es-PE" sz="1400" i="1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096000" y="3472443"/>
            <a:ext cx="5018903" cy="1620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PE" sz="2000" b="1" dirty="0" smtClean="0"/>
          </a:p>
          <a:p>
            <a:pPr marL="0" indent="0" algn="ctr">
              <a:buNone/>
            </a:pPr>
            <a:r>
              <a:rPr lang="es-PE" sz="1800" b="1" dirty="0" smtClean="0"/>
              <a:t>Qué dice, qué hace?</a:t>
            </a:r>
          </a:p>
          <a:p>
            <a:pPr marL="0" indent="0" algn="ctr">
              <a:buNone/>
            </a:pPr>
            <a:r>
              <a:rPr lang="es-PE" sz="1400" i="1" dirty="0" smtClean="0"/>
              <a:t>Dice que debería haber un lugar en el que pueda realizar esta actividad, no hace nada al respecto debido a que no tiene en mente brindar un servicio.</a:t>
            </a:r>
            <a:endParaRPr lang="es-PE" sz="1400" i="1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99302" y="5092914"/>
            <a:ext cx="5018903" cy="1444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1800" b="1" dirty="0" smtClean="0"/>
              <a:t>Esfuerzos</a:t>
            </a:r>
          </a:p>
          <a:p>
            <a:pPr marL="0" indent="0" algn="ctr">
              <a:buNone/>
            </a:pPr>
            <a:r>
              <a:rPr lang="es-PE" sz="1400" i="1" dirty="0"/>
              <a:t>Frustración por no poder ver los eventos deportivos en un lugar adecuado. Las municipalidades pueden no permitir locales de este tipo ceca al centro de estudios a pesar de alguna propuesta interesante.</a:t>
            </a:r>
          </a:p>
        </p:txBody>
      </p:sp>
      <p:cxnSp>
        <p:nvCxnSpPr>
          <p:cNvPr id="9" name="Conector recto 8"/>
          <p:cNvCxnSpPr/>
          <p:nvPr/>
        </p:nvCxnSpPr>
        <p:spPr>
          <a:xfrm>
            <a:off x="1029730" y="3381631"/>
            <a:ext cx="986892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H="1">
            <a:off x="5879756" y="1468073"/>
            <a:ext cx="927" cy="469093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1161534" y="5076437"/>
            <a:ext cx="986892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4629666" y="2619633"/>
            <a:ext cx="2504302" cy="1524000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9" name="Marcador de contenido 2"/>
          <p:cNvSpPr txBox="1">
            <a:spLocks/>
          </p:cNvSpPr>
          <p:nvPr/>
        </p:nvSpPr>
        <p:spPr>
          <a:xfrm>
            <a:off x="6095999" y="5092914"/>
            <a:ext cx="5018903" cy="1444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1800" b="1" dirty="0" smtClean="0"/>
              <a:t>Resultados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PE" sz="1400" i="1" dirty="0"/>
              <a:t>Un lugar con buena ambientación y servicio para dichos eventos. Cantidad de personas asistentes, encuestas de conformidad y resultados de estudios de mercado.</a:t>
            </a:r>
          </a:p>
        </p:txBody>
      </p:sp>
    </p:spTree>
    <p:extLst>
      <p:ext uri="{BB962C8B-B14F-4D97-AF65-F5344CB8AC3E}">
        <p14:creationId xmlns:p14="http://schemas.microsoft.com/office/powerpoint/2010/main" val="373241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n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240" y="4437860"/>
            <a:ext cx="1920166" cy="192016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err="1" smtClean="0"/>
              <a:t>Journey</a:t>
            </a:r>
            <a:r>
              <a:rPr lang="es-PE" dirty="0" smtClean="0"/>
              <a:t> </a:t>
            </a:r>
            <a:r>
              <a:rPr lang="es-PE" dirty="0" err="1" smtClean="0"/>
              <a:t>Map</a:t>
            </a:r>
            <a:endParaRPr lang="es-PE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677334" y="3984979"/>
            <a:ext cx="9922934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169334" y="4797779"/>
            <a:ext cx="1591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/>
              <a:t>Se entera del día y hora del evento: Emoción!</a:t>
            </a:r>
            <a:endParaRPr lang="es-PE" dirty="0"/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835377" y="4075289"/>
            <a:ext cx="0" cy="5192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3979335" y="4075288"/>
            <a:ext cx="0" cy="5192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7883179" y="4093824"/>
            <a:ext cx="0" cy="5192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 flipV="1">
            <a:off x="1727203" y="3510845"/>
            <a:ext cx="33864" cy="4741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083733" y="1756518"/>
            <a:ext cx="15352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/>
              <a:t>Se entera del cruce/proximidad de horarios: Frustración </a:t>
            </a:r>
            <a:endParaRPr lang="es-PE" dirty="0"/>
          </a:p>
        </p:txBody>
      </p:sp>
      <p:sp>
        <p:nvSpPr>
          <p:cNvPr id="18" name="CuadroTexto 17"/>
          <p:cNvSpPr txBox="1"/>
          <p:nvPr/>
        </p:nvSpPr>
        <p:spPr>
          <a:xfrm>
            <a:off x="3414890" y="4613113"/>
            <a:ext cx="1128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/>
              <a:t>Punto de decisión: Duda </a:t>
            </a:r>
            <a:endParaRPr lang="es-PE" dirty="0"/>
          </a:p>
        </p:txBody>
      </p:sp>
      <p:cxnSp>
        <p:nvCxnSpPr>
          <p:cNvPr id="21" name="Conector recto de flecha 20"/>
          <p:cNvCxnSpPr/>
          <p:nvPr/>
        </p:nvCxnSpPr>
        <p:spPr>
          <a:xfrm flipH="1" flipV="1">
            <a:off x="5842003" y="3510845"/>
            <a:ext cx="33864" cy="4741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3943272" y="3034358"/>
            <a:ext cx="339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dirty="0" smtClean="0"/>
              <a:t>Toma de decisión: Resignación </a:t>
            </a:r>
            <a:endParaRPr lang="es-PE" dirty="0"/>
          </a:p>
        </p:txBody>
      </p:sp>
      <p:sp>
        <p:nvSpPr>
          <p:cNvPr id="23" name="CuadroTexto 22"/>
          <p:cNvSpPr txBox="1"/>
          <p:nvPr/>
        </p:nvSpPr>
        <p:spPr>
          <a:xfrm>
            <a:off x="6805091" y="4613113"/>
            <a:ext cx="21561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/>
              <a:t>Asistencia a la clase:</a:t>
            </a:r>
          </a:p>
          <a:p>
            <a:pPr algn="ctr"/>
            <a:r>
              <a:rPr lang="es-PE" dirty="0" smtClean="0"/>
              <a:t>Impotencia  frustración, enojo, tristeza, desenfoque</a:t>
            </a:r>
            <a:endParaRPr lang="es-PE" dirty="0"/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939" y="5470056"/>
            <a:ext cx="982882" cy="1194115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022" y="1440132"/>
            <a:ext cx="2011680" cy="1280160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991" y="1172634"/>
            <a:ext cx="2476500" cy="1905000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074" y="4502585"/>
            <a:ext cx="2469818" cy="164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3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POV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74223"/>
            <a:ext cx="8596668" cy="3880773"/>
          </a:xfrm>
        </p:spPr>
        <p:txBody>
          <a:bodyPr>
            <a:normAutofit/>
          </a:bodyPr>
          <a:lstStyle/>
          <a:p>
            <a:pPr algn="r"/>
            <a:r>
              <a:rPr lang="es-PE" sz="2800" i="1" dirty="0" smtClean="0"/>
              <a:t>“Personas de la comunidad PUCP que les apasiona el deporte que necesitan un espacio para ver eventos deportivos, debido a que no ver dichos eventos les genera impotencia”</a:t>
            </a:r>
            <a:endParaRPr lang="es-PE" sz="2800" i="1" dirty="0"/>
          </a:p>
        </p:txBody>
      </p:sp>
    </p:spTree>
    <p:extLst>
      <p:ext uri="{BB962C8B-B14F-4D97-AF65-F5344CB8AC3E}">
        <p14:creationId xmlns:p14="http://schemas.microsoft.com/office/powerpoint/2010/main" val="4574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9876" t="26148" r="3907" b="27581"/>
          <a:stretch/>
        </p:blipFill>
        <p:spPr>
          <a:xfrm>
            <a:off x="514189" y="1693333"/>
            <a:ext cx="11579073" cy="395209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46667" y="1047002"/>
            <a:ext cx="1746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smtClean="0"/>
              <a:t>CANVAS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27605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Integrantes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smtClean="0"/>
              <a:t>Gonzalo de la Torre</a:t>
            </a:r>
          </a:p>
          <a:p>
            <a:r>
              <a:rPr lang="es-PE" dirty="0" smtClean="0"/>
              <a:t>Giancarlo Oyarzabal </a:t>
            </a:r>
          </a:p>
          <a:p>
            <a:r>
              <a:rPr lang="es-PE" dirty="0" smtClean="0"/>
              <a:t>Pablo </a:t>
            </a:r>
            <a:r>
              <a:rPr lang="es-PE" dirty="0" err="1" smtClean="0"/>
              <a:t>Jimenez</a:t>
            </a:r>
            <a:r>
              <a:rPr lang="es-PE" dirty="0" smtClean="0"/>
              <a:t> </a:t>
            </a:r>
          </a:p>
          <a:p>
            <a:r>
              <a:rPr lang="es-PE" dirty="0" smtClean="0"/>
              <a:t>Diego Ezcurra </a:t>
            </a:r>
          </a:p>
          <a:p>
            <a:r>
              <a:rPr lang="es-PE" dirty="0" smtClean="0"/>
              <a:t>Gerardo </a:t>
            </a:r>
            <a:r>
              <a:rPr lang="es-PE" dirty="0" err="1" smtClean="0"/>
              <a:t>Fernandez</a:t>
            </a:r>
            <a:r>
              <a:rPr lang="es-PE" dirty="0" smtClean="0"/>
              <a:t> </a:t>
            </a:r>
          </a:p>
          <a:p>
            <a:r>
              <a:rPr lang="es-PE" dirty="0" smtClean="0"/>
              <a:t>Ricardo </a:t>
            </a:r>
            <a:r>
              <a:rPr lang="es-PE" dirty="0" err="1" smtClean="0"/>
              <a:t>Nuñez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559919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297</Words>
  <Application>Microsoft Office PowerPoint</Application>
  <PresentationFormat>Panorámica</PresentationFormat>
  <Paragraphs>32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MAPA DE EMPATÍA</vt:lpstr>
      <vt:lpstr>Journey Map</vt:lpstr>
      <vt:lpstr>POV</vt:lpstr>
      <vt:lpstr>Presentación de PowerPoint</vt:lpstr>
      <vt:lpstr>Integrantes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RICARDO</cp:lastModifiedBy>
  <cp:revision>7</cp:revision>
  <dcterms:created xsi:type="dcterms:W3CDTF">2016-04-13T02:23:35Z</dcterms:created>
  <dcterms:modified xsi:type="dcterms:W3CDTF">2016-04-13T03:07:04Z</dcterms:modified>
</cp:coreProperties>
</file>