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 id="2147483660" r:id="rId2"/>
  </p:sldMasterIdLst>
  <p:notesMasterIdLst>
    <p:notesMasterId r:id="rId16"/>
  </p:notesMasterIdLst>
  <p:sldIdLst>
    <p:sldId id="256" r:id="rId3"/>
    <p:sldId id="258" r:id="rId4"/>
    <p:sldId id="259" r:id="rId5"/>
    <p:sldId id="260" r:id="rId6"/>
    <p:sldId id="261" r:id="rId7"/>
    <p:sldId id="271"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Calibri Light" panose="020F0302020204030204" pitchFamily="34" charset="0"/>
      <p:regular r:id="rId17"/>
      <p:italic r:id="rId18"/>
    </p:embeddedFont>
    <p:embeddedFont>
      <p:font typeface="Oswald" panose="020B0604020202020204" charset="0"/>
      <p:regular r:id="rId19"/>
      <p:bold r:id="rId20"/>
    </p:embeddedFont>
    <p:embeddedFont>
      <p:font typeface="Calibri" panose="020F0502020204030204" pitchFamily="34" charset="0"/>
      <p:regular r:id="rId21"/>
      <p:bold r:id="rId22"/>
      <p:italic r:id="rId23"/>
      <p:boldItalic r:id="rId24"/>
    </p:embeddedFont>
    <p:embeddedFont>
      <p:font typeface="Source Code Pro" panose="020B0604020202020204" charset="0"/>
      <p:regular r:id="rId25"/>
      <p:bold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FD40B64-E121-4666-9C2F-6D73EDEA37D1}">
  <a:tblStyle styleId="{9FD40B64-E121-4666-9C2F-6D73EDEA37D1}"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5" d="100"/>
          <a:sy n="145" d="100"/>
        </p:scale>
        <p:origin x="62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slide" Target="slides/slide1.xml"/><Relationship Id="rId21" Type="http://schemas.openxmlformats.org/officeDocument/2006/relationships/font" Target="fonts/font5.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1.fntdata"/><Relationship Id="rId25" Type="http://schemas.openxmlformats.org/officeDocument/2006/relationships/font" Target="fonts/font9.fntdata"/><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8.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7.fntdata"/><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font" Target="fonts/font3.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6.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16995226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85596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09237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85599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672068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74124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483468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669848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955494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3831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502996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227351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437084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rot="10800000">
            <a:off x="4226100" y="2933550"/>
            <a:ext cx="691800" cy="388500"/>
          </a:xfrm>
          <a:prstGeom prst="triangle">
            <a:avLst>
              <a:gd name="adj" fmla="val 50000"/>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25" y="0"/>
            <a:ext cx="9144000" cy="31242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411175" y="644300"/>
            <a:ext cx="8282400" cy="2109000"/>
          </a:xfrm>
          <a:prstGeom prst="rect">
            <a:avLst/>
          </a:prstGeom>
        </p:spPr>
        <p:txBody>
          <a:bodyPr lIns="91425" tIns="91425" rIns="91425" bIns="91425" anchor="b" anchorCtr="0"/>
          <a:lstStyle>
            <a:lvl1pPr lvl="0" algn="ctr">
              <a:spcBef>
                <a:spcPts val="0"/>
              </a:spcBef>
              <a:buClr>
                <a:schemeClr val="lt1"/>
              </a:buClr>
              <a:buSzPct val="100000"/>
              <a:defRPr sz="6000">
                <a:solidFill>
                  <a:schemeClr val="lt1"/>
                </a:solidFill>
              </a:defRPr>
            </a:lvl1pPr>
            <a:lvl2pPr lvl="1" algn="ctr">
              <a:spcBef>
                <a:spcPts val="0"/>
              </a:spcBef>
              <a:buClr>
                <a:schemeClr val="lt1"/>
              </a:buClr>
              <a:buSzPct val="100000"/>
              <a:defRPr sz="6000">
                <a:solidFill>
                  <a:schemeClr val="lt1"/>
                </a:solidFill>
              </a:defRPr>
            </a:lvl2pPr>
            <a:lvl3pPr lvl="2" algn="ctr">
              <a:spcBef>
                <a:spcPts val="0"/>
              </a:spcBef>
              <a:buClr>
                <a:schemeClr val="lt1"/>
              </a:buClr>
              <a:buSzPct val="100000"/>
              <a:defRPr sz="6000">
                <a:solidFill>
                  <a:schemeClr val="lt1"/>
                </a:solidFill>
              </a:defRPr>
            </a:lvl3pPr>
            <a:lvl4pPr lvl="3" algn="ctr">
              <a:spcBef>
                <a:spcPts val="0"/>
              </a:spcBef>
              <a:buClr>
                <a:schemeClr val="lt1"/>
              </a:buClr>
              <a:buSzPct val="100000"/>
              <a:defRPr sz="6000">
                <a:solidFill>
                  <a:schemeClr val="lt1"/>
                </a:solidFill>
              </a:defRPr>
            </a:lvl4pPr>
            <a:lvl5pPr lvl="4" algn="ctr">
              <a:spcBef>
                <a:spcPts val="0"/>
              </a:spcBef>
              <a:buClr>
                <a:schemeClr val="lt1"/>
              </a:buClr>
              <a:buSzPct val="100000"/>
              <a:defRPr sz="6000">
                <a:solidFill>
                  <a:schemeClr val="lt1"/>
                </a:solidFill>
              </a:defRPr>
            </a:lvl5pPr>
            <a:lvl6pPr lvl="5" algn="ctr">
              <a:spcBef>
                <a:spcPts val="0"/>
              </a:spcBef>
              <a:buClr>
                <a:schemeClr val="lt1"/>
              </a:buClr>
              <a:buSzPct val="100000"/>
              <a:defRPr sz="6000">
                <a:solidFill>
                  <a:schemeClr val="lt1"/>
                </a:solidFill>
              </a:defRPr>
            </a:lvl6pPr>
            <a:lvl7pPr lvl="6" algn="ctr">
              <a:spcBef>
                <a:spcPts val="0"/>
              </a:spcBef>
              <a:buClr>
                <a:schemeClr val="lt1"/>
              </a:buClr>
              <a:buSzPct val="100000"/>
              <a:defRPr sz="6000">
                <a:solidFill>
                  <a:schemeClr val="lt1"/>
                </a:solidFill>
              </a:defRPr>
            </a:lvl7pPr>
            <a:lvl8pPr lvl="7" algn="ctr">
              <a:spcBef>
                <a:spcPts val="0"/>
              </a:spcBef>
              <a:buClr>
                <a:schemeClr val="lt1"/>
              </a:buClr>
              <a:buSzPct val="100000"/>
              <a:defRPr sz="6000">
                <a:solidFill>
                  <a:schemeClr val="lt1"/>
                </a:solidFill>
              </a:defRPr>
            </a:lvl8pPr>
            <a:lvl9pPr lvl="8" algn="ctr">
              <a:spcBef>
                <a:spcPts val="0"/>
              </a:spcBef>
              <a:buClr>
                <a:schemeClr val="lt1"/>
              </a:buClr>
              <a:buSzPct val="100000"/>
              <a:defRPr sz="6000">
                <a:solidFill>
                  <a:schemeClr val="lt1"/>
                </a:solidFill>
              </a:defRPr>
            </a:lvl9pPr>
          </a:lstStyle>
          <a:p>
            <a:endParaRPr/>
          </a:p>
        </p:txBody>
      </p:sp>
      <p:sp>
        <p:nvSpPr>
          <p:cNvPr id="13" name="Shape 13"/>
          <p:cNvSpPr txBox="1">
            <a:spLocks noGrp="1"/>
          </p:cNvSpPr>
          <p:nvPr>
            <p:ph type="subTitle" idx="1"/>
          </p:nvPr>
        </p:nvSpPr>
        <p:spPr>
          <a:xfrm>
            <a:off x="411175" y="3398250"/>
            <a:ext cx="8282400" cy="1260600"/>
          </a:xfrm>
          <a:prstGeom prst="rect">
            <a:avLst/>
          </a:prstGeom>
        </p:spPr>
        <p:txBody>
          <a:bodyPr lIns="91425" tIns="91425" rIns="91425" bIns="91425" anchor="ctr" anchorCtr="0"/>
          <a:lstStyle>
            <a:lvl1pPr lvl="0" algn="ctr">
              <a:lnSpc>
                <a:spcPct val="100000"/>
              </a:lnSpc>
              <a:spcBef>
                <a:spcPts val="0"/>
              </a:spcBef>
              <a:spcAft>
                <a:spcPts val="0"/>
              </a:spcAft>
              <a:buSzPct val="100000"/>
              <a:buFont typeface="Oswald"/>
              <a:buNone/>
              <a:defRPr sz="3600">
                <a:latin typeface="Oswald"/>
                <a:ea typeface="Oswald"/>
                <a:cs typeface="Oswald"/>
                <a:sym typeface="Oswald"/>
              </a:defRPr>
            </a:lvl1pPr>
            <a:lvl2pPr lvl="1" algn="ctr">
              <a:lnSpc>
                <a:spcPct val="100000"/>
              </a:lnSpc>
              <a:spcBef>
                <a:spcPts val="0"/>
              </a:spcBef>
              <a:spcAft>
                <a:spcPts val="0"/>
              </a:spcAft>
              <a:buSzPct val="100000"/>
              <a:buFont typeface="Oswald"/>
              <a:buNone/>
              <a:defRPr sz="3600">
                <a:latin typeface="Oswald"/>
                <a:ea typeface="Oswald"/>
                <a:cs typeface="Oswald"/>
                <a:sym typeface="Oswald"/>
              </a:defRPr>
            </a:lvl2pPr>
            <a:lvl3pPr lvl="2" algn="ctr">
              <a:lnSpc>
                <a:spcPct val="100000"/>
              </a:lnSpc>
              <a:spcBef>
                <a:spcPts val="0"/>
              </a:spcBef>
              <a:spcAft>
                <a:spcPts val="0"/>
              </a:spcAft>
              <a:buSzPct val="100000"/>
              <a:buFont typeface="Oswald"/>
              <a:buNone/>
              <a:defRPr sz="3600">
                <a:latin typeface="Oswald"/>
                <a:ea typeface="Oswald"/>
                <a:cs typeface="Oswald"/>
                <a:sym typeface="Oswald"/>
              </a:defRPr>
            </a:lvl3pPr>
            <a:lvl4pPr lvl="3" algn="ctr">
              <a:lnSpc>
                <a:spcPct val="100000"/>
              </a:lnSpc>
              <a:spcBef>
                <a:spcPts val="0"/>
              </a:spcBef>
              <a:spcAft>
                <a:spcPts val="0"/>
              </a:spcAft>
              <a:buSzPct val="100000"/>
              <a:buFont typeface="Oswald"/>
              <a:buNone/>
              <a:defRPr sz="3600">
                <a:latin typeface="Oswald"/>
                <a:ea typeface="Oswald"/>
                <a:cs typeface="Oswald"/>
                <a:sym typeface="Oswald"/>
              </a:defRPr>
            </a:lvl4pPr>
            <a:lvl5pPr lvl="4" algn="ctr">
              <a:lnSpc>
                <a:spcPct val="100000"/>
              </a:lnSpc>
              <a:spcBef>
                <a:spcPts val="0"/>
              </a:spcBef>
              <a:spcAft>
                <a:spcPts val="0"/>
              </a:spcAft>
              <a:buSzPct val="100000"/>
              <a:buFont typeface="Oswald"/>
              <a:buNone/>
              <a:defRPr sz="3600">
                <a:latin typeface="Oswald"/>
                <a:ea typeface="Oswald"/>
                <a:cs typeface="Oswald"/>
                <a:sym typeface="Oswald"/>
              </a:defRPr>
            </a:lvl5pPr>
            <a:lvl6pPr lvl="5" algn="ctr">
              <a:lnSpc>
                <a:spcPct val="100000"/>
              </a:lnSpc>
              <a:spcBef>
                <a:spcPts val="0"/>
              </a:spcBef>
              <a:spcAft>
                <a:spcPts val="0"/>
              </a:spcAft>
              <a:buSzPct val="100000"/>
              <a:buFont typeface="Oswald"/>
              <a:buNone/>
              <a:defRPr sz="3600">
                <a:latin typeface="Oswald"/>
                <a:ea typeface="Oswald"/>
                <a:cs typeface="Oswald"/>
                <a:sym typeface="Oswald"/>
              </a:defRPr>
            </a:lvl6pPr>
            <a:lvl7pPr lvl="6" algn="ctr">
              <a:lnSpc>
                <a:spcPct val="100000"/>
              </a:lnSpc>
              <a:spcBef>
                <a:spcPts val="0"/>
              </a:spcBef>
              <a:spcAft>
                <a:spcPts val="0"/>
              </a:spcAft>
              <a:buSzPct val="100000"/>
              <a:buFont typeface="Oswald"/>
              <a:buNone/>
              <a:defRPr sz="3600">
                <a:latin typeface="Oswald"/>
                <a:ea typeface="Oswald"/>
                <a:cs typeface="Oswald"/>
                <a:sym typeface="Oswald"/>
              </a:defRPr>
            </a:lvl7pPr>
            <a:lvl8pPr lvl="7" algn="ctr">
              <a:lnSpc>
                <a:spcPct val="100000"/>
              </a:lnSpc>
              <a:spcBef>
                <a:spcPts val="0"/>
              </a:spcBef>
              <a:spcAft>
                <a:spcPts val="0"/>
              </a:spcAft>
              <a:buSzPct val="100000"/>
              <a:buFont typeface="Oswald"/>
              <a:buNone/>
              <a:defRPr sz="3600">
                <a:latin typeface="Oswald"/>
                <a:ea typeface="Oswald"/>
                <a:cs typeface="Oswald"/>
                <a:sym typeface="Oswald"/>
              </a:defRPr>
            </a:lvl8pPr>
            <a:lvl9pPr lvl="8" algn="ctr">
              <a:lnSpc>
                <a:spcPct val="100000"/>
              </a:lnSpc>
              <a:spcBef>
                <a:spcPts val="0"/>
              </a:spcBef>
              <a:spcAft>
                <a:spcPts val="0"/>
              </a:spcAft>
              <a:buSzPct val="100000"/>
              <a:buFont typeface="Oswald"/>
              <a:buNone/>
              <a:defRPr sz="3600">
                <a:latin typeface="Oswald"/>
                <a:ea typeface="Oswald"/>
                <a:cs typeface="Oswald"/>
                <a:sym typeface="Oswald"/>
              </a:defRPr>
            </a:lvl9pPr>
          </a:lstStyle>
          <a:p>
            <a:endParaRPr/>
          </a:p>
        </p:txBody>
      </p:sp>
      <p:sp>
        <p:nvSpPr>
          <p:cNvPr id="14" name="Shape 1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t>‹Nº›</a:t>
            </a:fld>
            <a:endParaRPr lang="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1"/>
        <p:cNvGrpSpPr/>
        <p:nvPr/>
      </p:nvGrpSpPr>
      <p:grpSpPr>
        <a:xfrm>
          <a:off x="0" y="0"/>
          <a:ext cx="0" cy="0"/>
          <a:chOff x="0" y="0"/>
          <a:chExt cx="0" cy="0"/>
        </a:xfrm>
      </p:grpSpPr>
      <p:cxnSp>
        <p:nvCxnSpPr>
          <p:cNvPr id="52" name="Shape 52"/>
          <p:cNvCxnSpPr/>
          <p:nvPr/>
        </p:nvCxnSpPr>
        <p:spPr>
          <a:xfrm>
            <a:off x="413275" y="2988275"/>
            <a:ext cx="910500" cy="0"/>
          </a:xfrm>
          <a:prstGeom prst="straightConnector1">
            <a:avLst/>
          </a:prstGeom>
          <a:noFill/>
          <a:ln w="28575" cap="flat" cmpd="sng">
            <a:solidFill>
              <a:schemeClr val="dk1"/>
            </a:solidFill>
            <a:prstDash val="lgDash"/>
            <a:round/>
            <a:headEnd type="none" w="med" len="med"/>
            <a:tailEnd type="none" w="med" len="med"/>
          </a:ln>
        </p:spPr>
      </p:cxnSp>
      <p:sp>
        <p:nvSpPr>
          <p:cNvPr id="53" name="Shape 53"/>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spcBef>
                <a:spcPts val="0"/>
              </a:spcBef>
              <a:buSzPct val="100000"/>
              <a:defRPr sz="12000"/>
            </a:lvl1pPr>
            <a:lvl2pPr lvl="1">
              <a:spcBef>
                <a:spcPts val="0"/>
              </a:spcBef>
              <a:buSzPct val="100000"/>
              <a:defRPr sz="12000"/>
            </a:lvl2pPr>
            <a:lvl3pPr lvl="2">
              <a:spcBef>
                <a:spcPts val="0"/>
              </a:spcBef>
              <a:buSzPct val="100000"/>
              <a:defRPr sz="12000"/>
            </a:lvl3pPr>
            <a:lvl4pPr lvl="3">
              <a:spcBef>
                <a:spcPts val="0"/>
              </a:spcBef>
              <a:buSzPct val="100000"/>
              <a:defRPr sz="12000"/>
            </a:lvl4pPr>
            <a:lvl5pPr lvl="4">
              <a:spcBef>
                <a:spcPts val="0"/>
              </a:spcBef>
              <a:buSzPct val="100000"/>
              <a:defRPr sz="12000"/>
            </a:lvl5pPr>
            <a:lvl6pPr lvl="5">
              <a:spcBef>
                <a:spcPts val="0"/>
              </a:spcBef>
              <a:buSzPct val="100000"/>
              <a:defRPr sz="12000"/>
            </a:lvl6pPr>
            <a:lvl7pPr lvl="6">
              <a:spcBef>
                <a:spcPts val="0"/>
              </a:spcBef>
              <a:buSzPct val="100000"/>
              <a:defRPr sz="12000"/>
            </a:lvl7pPr>
            <a:lvl8pPr lvl="7">
              <a:spcBef>
                <a:spcPts val="0"/>
              </a:spcBef>
              <a:buSzPct val="100000"/>
              <a:defRPr sz="12000"/>
            </a:lvl8pPr>
            <a:lvl9pPr lvl="8">
              <a:spcBef>
                <a:spcPts val="0"/>
              </a:spcBef>
              <a:buSzPct val="100000"/>
              <a:defRPr sz="12000"/>
            </a:lvl9pPr>
          </a:lstStyle>
          <a:p>
            <a:endParaRPr/>
          </a:p>
        </p:txBody>
      </p:sp>
      <p:sp>
        <p:nvSpPr>
          <p:cNvPr id="54" name="Shape 54"/>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5" name="Shape 5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t>‹Nº›</a:t>
            </a:fld>
            <a:endParaRPr lang="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841772"/>
            <a:ext cx="6858000" cy="1790700"/>
          </a:xfrm>
        </p:spPr>
        <p:txBody>
          <a:bodyPr anchor="b"/>
          <a:lstStyle>
            <a:lvl1pPr algn="ctr">
              <a:defRPr sz="4500"/>
            </a:lvl1pPr>
          </a:lstStyle>
          <a:p>
            <a:r>
              <a:rPr lang="es-ES"/>
              <a:t>Haga clic para modificar el estilo de título del patrón</a:t>
            </a:r>
            <a:endParaRPr lang="es-PE"/>
          </a:p>
        </p:txBody>
      </p:sp>
      <p:sp>
        <p:nvSpPr>
          <p:cNvPr id="3" name="Subtítulo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endParaRPr lang="es-PE"/>
          </a:p>
        </p:txBody>
      </p:sp>
      <p:sp>
        <p:nvSpPr>
          <p:cNvPr id="4" name="Marcador de fecha 3"/>
          <p:cNvSpPr>
            <a:spLocks noGrp="1"/>
          </p:cNvSpPr>
          <p:nvPr>
            <p:ph type="dt" sz="half" idx="10"/>
          </p:nvPr>
        </p:nvSpPr>
        <p:spPr/>
        <p:txBody>
          <a:bodyPr/>
          <a:lstStyle>
            <a:lvl1pPr>
              <a:defRPr/>
            </a:lvl1pPr>
          </a:lstStyle>
          <a:p>
            <a:pPr>
              <a:defRPr/>
            </a:pPr>
            <a:fld id="{8A56D444-6E86-487B-AE34-206A90E26D92}" type="datetimeFigureOut">
              <a:rPr lang="es-PE">
                <a:solidFill>
                  <a:prstClr val="black">
                    <a:tint val="75000"/>
                  </a:prstClr>
                </a:solidFill>
              </a:rPr>
              <a:pPr>
                <a:defRPr/>
              </a:pPr>
              <a:t>12/04/2016</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55E15893-9855-4DE2-9FBE-B755EBE74229}" type="slidenum">
              <a:rPr lang="es-PE">
                <a:solidFill>
                  <a:prstClr val="black">
                    <a:tint val="75000"/>
                  </a:prstClr>
                </a:solidFill>
              </a:rPr>
              <a:pPr>
                <a:defRPr/>
              </a:pPr>
              <a:t>‹Nº›</a:t>
            </a:fld>
            <a:endParaRPr lang="es-PE">
              <a:solidFill>
                <a:prstClr val="black">
                  <a:tint val="75000"/>
                </a:prstClr>
              </a:solidFill>
            </a:endParaRPr>
          </a:p>
        </p:txBody>
      </p:sp>
    </p:spTree>
    <p:extLst>
      <p:ext uri="{BB962C8B-B14F-4D97-AF65-F5344CB8AC3E}">
        <p14:creationId xmlns:p14="http://schemas.microsoft.com/office/powerpoint/2010/main" val="3756093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lvl1pPr>
              <a:defRPr/>
            </a:lvl1pPr>
          </a:lstStyle>
          <a:p>
            <a:pPr>
              <a:defRPr/>
            </a:pPr>
            <a:fld id="{7BBF8C1E-442D-413B-8475-0D407853807C}" type="datetimeFigureOut">
              <a:rPr lang="es-PE">
                <a:solidFill>
                  <a:prstClr val="black">
                    <a:tint val="75000"/>
                  </a:prstClr>
                </a:solidFill>
              </a:rPr>
              <a:pPr>
                <a:defRPr/>
              </a:pPr>
              <a:t>12/04/2016</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ECA5C9C1-8D7E-47D6-8CE8-0462B1D8DFBD}" type="slidenum">
              <a:rPr lang="es-PE">
                <a:solidFill>
                  <a:prstClr val="black">
                    <a:tint val="75000"/>
                  </a:prstClr>
                </a:solidFill>
              </a:rPr>
              <a:pPr>
                <a:defRPr/>
              </a:pPr>
              <a:t>‹Nº›</a:t>
            </a:fld>
            <a:endParaRPr lang="es-PE">
              <a:solidFill>
                <a:prstClr val="black">
                  <a:tint val="75000"/>
                </a:prstClr>
              </a:solidFill>
            </a:endParaRPr>
          </a:p>
        </p:txBody>
      </p:sp>
    </p:spTree>
    <p:extLst>
      <p:ext uri="{BB962C8B-B14F-4D97-AF65-F5344CB8AC3E}">
        <p14:creationId xmlns:p14="http://schemas.microsoft.com/office/powerpoint/2010/main" val="30181766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282304"/>
            <a:ext cx="7886700" cy="2139553"/>
          </a:xfrm>
        </p:spPr>
        <p:txBody>
          <a:bodyPr anchor="b"/>
          <a:lstStyle>
            <a:lvl1pPr>
              <a:defRPr sz="45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lvl1pPr>
              <a:defRPr/>
            </a:lvl1pPr>
          </a:lstStyle>
          <a:p>
            <a:pPr>
              <a:defRPr/>
            </a:pPr>
            <a:fld id="{486DEAF6-4B82-45D2-B4EA-797B41B57A67}" type="datetimeFigureOut">
              <a:rPr lang="es-PE">
                <a:solidFill>
                  <a:prstClr val="black">
                    <a:tint val="75000"/>
                  </a:prstClr>
                </a:solidFill>
              </a:rPr>
              <a:pPr>
                <a:defRPr/>
              </a:pPr>
              <a:t>12/04/2016</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82AF0889-8C45-44E1-ABFA-9B0AE2B28BCA}" type="slidenum">
              <a:rPr lang="es-PE">
                <a:solidFill>
                  <a:prstClr val="black">
                    <a:tint val="75000"/>
                  </a:prstClr>
                </a:solidFill>
              </a:rPr>
              <a:pPr>
                <a:defRPr/>
              </a:pPr>
              <a:t>‹Nº›</a:t>
            </a:fld>
            <a:endParaRPr lang="es-PE">
              <a:solidFill>
                <a:prstClr val="black">
                  <a:tint val="75000"/>
                </a:prstClr>
              </a:solidFill>
            </a:endParaRPr>
          </a:p>
        </p:txBody>
      </p:sp>
    </p:spTree>
    <p:extLst>
      <p:ext uri="{BB962C8B-B14F-4D97-AF65-F5344CB8AC3E}">
        <p14:creationId xmlns:p14="http://schemas.microsoft.com/office/powerpoint/2010/main" val="41300919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628650" y="1369219"/>
            <a:ext cx="3886200" cy="3263504"/>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4629150" y="1369219"/>
            <a:ext cx="3886200" cy="3263504"/>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3"/>
          <p:cNvSpPr>
            <a:spLocks noGrp="1"/>
          </p:cNvSpPr>
          <p:nvPr>
            <p:ph type="dt" sz="half" idx="10"/>
          </p:nvPr>
        </p:nvSpPr>
        <p:spPr/>
        <p:txBody>
          <a:bodyPr/>
          <a:lstStyle>
            <a:lvl1pPr>
              <a:defRPr/>
            </a:lvl1pPr>
          </a:lstStyle>
          <a:p>
            <a:pPr>
              <a:defRPr/>
            </a:pPr>
            <a:fld id="{6476340B-D6EB-4891-9ED5-2D596A40B8F9}" type="datetimeFigureOut">
              <a:rPr lang="es-PE">
                <a:solidFill>
                  <a:prstClr val="black">
                    <a:tint val="75000"/>
                  </a:prstClr>
                </a:solidFill>
              </a:rPr>
              <a:pPr>
                <a:defRPr/>
              </a:pPr>
              <a:t>12/04/2016</a:t>
            </a:fld>
            <a:endParaRPr lang="es-PE">
              <a:solidFill>
                <a:prstClr val="black">
                  <a:tint val="75000"/>
                </a:prstClr>
              </a:solidFill>
            </a:endParaRPr>
          </a:p>
        </p:txBody>
      </p:sp>
      <p:sp>
        <p:nvSpPr>
          <p:cNvPr id="6"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7" name="Marcador de número de diapositiva 5"/>
          <p:cNvSpPr>
            <a:spLocks noGrp="1"/>
          </p:cNvSpPr>
          <p:nvPr>
            <p:ph type="sldNum" sz="quarter" idx="12"/>
          </p:nvPr>
        </p:nvSpPr>
        <p:spPr/>
        <p:txBody>
          <a:bodyPr/>
          <a:lstStyle>
            <a:lvl1pPr>
              <a:defRPr/>
            </a:lvl1pPr>
          </a:lstStyle>
          <a:p>
            <a:pPr>
              <a:defRPr/>
            </a:pPr>
            <a:fld id="{B6B4B1EF-6B24-4F2E-B9FC-E344D8CF3441}" type="slidenum">
              <a:rPr lang="es-PE">
                <a:solidFill>
                  <a:prstClr val="black">
                    <a:tint val="75000"/>
                  </a:prstClr>
                </a:solidFill>
              </a:rPr>
              <a:pPr>
                <a:defRPr/>
              </a:pPr>
              <a:t>‹Nº›</a:t>
            </a:fld>
            <a:endParaRPr lang="es-PE">
              <a:solidFill>
                <a:prstClr val="black">
                  <a:tint val="75000"/>
                </a:prstClr>
              </a:solidFill>
            </a:endParaRPr>
          </a:p>
        </p:txBody>
      </p:sp>
    </p:spTree>
    <p:extLst>
      <p:ext uri="{BB962C8B-B14F-4D97-AF65-F5344CB8AC3E}">
        <p14:creationId xmlns:p14="http://schemas.microsoft.com/office/powerpoint/2010/main" val="27717004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273844"/>
            <a:ext cx="7886700" cy="994172"/>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Marcador de contenido 3"/>
          <p:cNvSpPr>
            <a:spLocks noGrp="1"/>
          </p:cNvSpPr>
          <p:nvPr>
            <p:ph sz="half" idx="2"/>
          </p:nvPr>
        </p:nvSpPr>
        <p:spPr>
          <a:xfrm>
            <a:off x="629842" y="1878806"/>
            <a:ext cx="3868340" cy="276344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Marcador de contenido 5"/>
          <p:cNvSpPr>
            <a:spLocks noGrp="1"/>
          </p:cNvSpPr>
          <p:nvPr>
            <p:ph sz="quarter" idx="4"/>
          </p:nvPr>
        </p:nvSpPr>
        <p:spPr>
          <a:xfrm>
            <a:off x="4629150" y="1878806"/>
            <a:ext cx="3887391" cy="276344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3"/>
          <p:cNvSpPr>
            <a:spLocks noGrp="1"/>
          </p:cNvSpPr>
          <p:nvPr>
            <p:ph type="dt" sz="half" idx="10"/>
          </p:nvPr>
        </p:nvSpPr>
        <p:spPr/>
        <p:txBody>
          <a:bodyPr/>
          <a:lstStyle>
            <a:lvl1pPr>
              <a:defRPr/>
            </a:lvl1pPr>
          </a:lstStyle>
          <a:p>
            <a:pPr>
              <a:defRPr/>
            </a:pPr>
            <a:fld id="{81E3AC5D-8FC0-4DD9-865C-F6AB9247CDDF}" type="datetimeFigureOut">
              <a:rPr lang="es-PE">
                <a:solidFill>
                  <a:prstClr val="black">
                    <a:tint val="75000"/>
                  </a:prstClr>
                </a:solidFill>
              </a:rPr>
              <a:pPr>
                <a:defRPr/>
              </a:pPr>
              <a:t>12/04/2016</a:t>
            </a:fld>
            <a:endParaRPr lang="es-PE">
              <a:solidFill>
                <a:prstClr val="black">
                  <a:tint val="75000"/>
                </a:prstClr>
              </a:solidFill>
            </a:endParaRPr>
          </a:p>
        </p:txBody>
      </p:sp>
      <p:sp>
        <p:nvSpPr>
          <p:cNvPr id="8"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9" name="Marcador de número de diapositiva 5"/>
          <p:cNvSpPr>
            <a:spLocks noGrp="1"/>
          </p:cNvSpPr>
          <p:nvPr>
            <p:ph type="sldNum" sz="quarter" idx="12"/>
          </p:nvPr>
        </p:nvSpPr>
        <p:spPr/>
        <p:txBody>
          <a:bodyPr/>
          <a:lstStyle>
            <a:lvl1pPr>
              <a:defRPr/>
            </a:lvl1pPr>
          </a:lstStyle>
          <a:p>
            <a:pPr>
              <a:defRPr/>
            </a:pPr>
            <a:fld id="{F1935DA5-B928-4774-90BD-7BAAC96309D6}" type="slidenum">
              <a:rPr lang="es-PE">
                <a:solidFill>
                  <a:prstClr val="black">
                    <a:tint val="75000"/>
                  </a:prstClr>
                </a:solidFill>
              </a:rPr>
              <a:pPr>
                <a:defRPr/>
              </a:pPr>
              <a:t>‹Nº›</a:t>
            </a:fld>
            <a:endParaRPr lang="es-PE">
              <a:solidFill>
                <a:prstClr val="black">
                  <a:tint val="75000"/>
                </a:prstClr>
              </a:solidFill>
            </a:endParaRPr>
          </a:p>
        </p:txBody>
      </p:sp>
    </p:spTree>
    <p:extLst>
      <p:ext uri="{BB962C8B-B14F-4D97-AF65-F5344CB8AC3E}">
        <p14:creationId xmlns:p14="http://schemas.microsoft.com/office/powerpoint/2010/main" val="1745689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3"/>
          <p:cNvSpPr>
            <a:spLocks noGrp="1"/>
          </p:cNvSpPr>
          <p:nvPr>
            <p:ph type="dt" sz="half" idx="10"/>
          </p:nvPr>
        </p:nvSpPr>
        <p:spPr/>
        <p:txBody>
          <a:bodyPr/>
          <a:lstStyle>
            <a:lvl1pPr>
              <a:defRPr/>
            </a:lvl1pPr>
          </a:lstStyle>
          <a:p>
            <a:pPr>
              <a:defRPr/>
            </a:pPr>
            <a:fld id="{4D0A3D06-CA91-409D-80F2-C36926215144}" type="datetimeFigureOut">
              <a:rPr lang="es-PE">
                <a:solidFill>
                  <a:prstClr val="black">
                    <a:tint val="75000"/>
                  </a:prstClr>
                </a:solidFill>
              </a:rPr>
              <a:pPr>
                <a:defRPr/>
              </a:pPr>
              <a:t>12/04/2016</a:t>
            </a:fld>
            <a:endParaRPr lang="es-PE">
              <a:solidFill>
                <a:prstClr val="black">
                  <a:tint val="75000"/>
                </a:prstClr>
              </a:solidFill>
            </a:endParaRPr>
          </a:p>
        </p:txBody>
      </p:sp>
      <p:sp>
        <p:nvSpPr>
          <p:cNvPr id="4"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5" name="Marcador de número de diapositiva 5"/>
          <p:cNvSpPr>
            <a:spLocks noGrp="1"/>
          </p:cNvSpPr>
          <p:nvPr>
            <p:ph type="sldNum" sz="quarter" idx="12"/>
          </p:nvPr>
        </p:nvSpPr>
        <p:spPr/>
        <p:txBody>
          <a:bodyPr/>
          <a:lstStyle>
            <a:lvl1pPr>
              <a:defRPr/>
            </a:lvl1pPr>
          </a:lstStyle>
          <a:p>
            <a:pPr>
              <a:defRPr/>
            </a:pPr>
            <a:fld id="{1A207E1D-406E-4D21-B6FF-932D24B38B40}" type="slidenum">
              <a:rPr lang="es-PE">
                <a:solidFill>
                  <a:prstClr val="black">
                    <a:tint val="75000"/>
                  </a:prstClr>
                </a:solidFill>
              </a:rPr>
              <a:pPr>
                <a:defRPr/>
              </a:pPr>
              <a:t>‹Nº›</a:t>
            </a:fld>
            <a:endParaRPr lang="es-PE">
              <a:solidFill>
                <a:prstClr val="black">
                  <a:tint val="75000"/>
                </a:prstClr>
              </a:solidFill>
            </a:endParaRPr>
          </a:p>
        </p:txBody>
      </p:sp>
    </p:spTree>
    <p:extLst>
      <p:ext uri="{BB962C8B-B14F-4D97-AF65-F5344CB8AC3E}">
        <p14:creationId xmlns:p14="http://schemas.microsoft.com/office/powerpoint/2010/main" val="11480121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fld id="{F9302735-0FDE-4F23-B8AE-ADF0486031CD}" type="datetimeFigureOut">
              <a:rPr lang="es-PE">
                <a:solidFill>
                  <a:prstClr val="black">
                    <a:tint val="75000"/>
                  </a:prstClr>
                </a:solidFill>
              </a:rPr>
              <a:pPr>
                <a:defRPr/>
              </a:pPr>
              <a:t>12/04/2016</a:t>
            </a:fld>
            <a:endParaRPr lang="es-PE">
              <a:solidFill>
                <a:prstClr val="black">
                  <a:tint val="75000"/>
                </a:prstClr>
              </a:solidFill>
            </a:endParaRPr>
          </a:p>
        </p:txBody>
      </p:sp>
      <p:sp>
        <p:nvSpPr>
          <p:cNvPr id="3"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4" name="Marcador de número de diapositiva 5"/>
          <p:cNvSpPr>
            <a:spLocks noGrp="1"/>
          </p:cNvSpPr>
          <p:nvPr>
            <p:ph type="sldNum" sz="quarter" idx="12"/>
          </p:nvPr>
        </p:nvSpPr>
        <p:spPr/>
        <p:txBody>
          <a:bodyPr/>
          <a:lstStyle>
            <a:lvl1pPr>
              <a:defRPr/>
            </a:lvl1pPr>
          </a:lstStyle>
          <a:p>
            <a:pPr>
              <a:defRPr/>
            </a:pPr>
            <a:fld id="{79192529-98CC-4C5E-83EA-AC3698110BBC}" type="slidenum">
              <a:rPr lang="es-PE">
                <a:solidFill>
                  <a:prstClr val="black">
                    <a:tint val="75000"/>
                  </a:prstClr>
                </a:solidFill>
              </a:rPr>
              <a:pPr>
                <a:defRPr/>
              </a:pPr>
              <a:t>‹Nº›</a:t>
            </a:fld>
            <a:endParaRPr lang="es-PE">
              <a:solidFill>
                <a:prstClr val="black">
                  <a:tint val="75000"/>
                </a:prstClr>
              </a:solidFill>
            </a:endParaRPr>
          </a:p>
        </p:txBody>
      </p:sp>
    </p:spTree>
    <p:extLst>
      <p:ext uri="{BB962C8B-B14F-4D97-AF65-F5344CB8AC3E}">
        <p14:creationId xmlns:p14="http://schemas.microsoft.com/office/powerpoint/2010/main" val="31114968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342900"/>
            <a:ext cx="2949178" cy="1200150"/>
          </a:xfrm>
        </p:spPr>
        <p:txBody>
          <a:bodyPr anchor="b"/>
          <a:lstStyle>
            <a:lvl1pPr>
              <a:defRPr sz="2400"/>
            </a:lvl1pPr>
          </a:lstStyle>
          <a:p>
            <a:r>
              <a:rPr lang="es-ES"/>
              <a:t>Haga clic para modificar el estilo de título del patrón</a:t>
            </a:r>
            <a:endParaRPr lang="es-PE"/>
          </a:p>
        </p:txBody>
      </p:sp>
      <p:sp>
        <p:nvSpPr>
          <p:cNvPr id="3" name="Marcador de contenido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3"/>
          <p:cNvSpPr>
            <a:spLocks noGrp="1"/>
          </p:cNvSpPr>
          <p:nvPr>
            <p:ph type="dt" sz="half" idx="10"/>
          </p:nvPr>
        </p:nvSpPr>
        <p:spPr/>
        <p:txBody>
          <a:bodyPr/>
          <a:lstStyle>
            <a:lvl1pPr>
              <a:defRPr/>
            </a:lvl1pPr>
          </a:lstStyle>
          <a:p>
            <a:pPr>
              <a:defRPr/>
            </a:pPr>
            <a:fld id="{2DE4C4B1-36AA-4F8A-84B7-9FEB7C25BF27}" type="datetimeFigureOut">
              <a:rPr lang="es-PE">
                <a:solidFill>
                  <a:prstClr val="black">
                    <a:tint val="75000"/>
                  </a:prstClr>
                </a:solidFill>
              </a:rPr>
              <a:pPr>
                <a:defRPr/>
              </a:pPr>
              <a:t>12/04/2016</a:t>
            </a:fld>
            <a:endParaRPr lang="es-PE">
              <a:solidFill>
                <a:prstClr val="black">
                  <a:tint val="75000"/>
                </a:prstClr>
              </a:solidFill>
            </a:endParaRPr>
          </a:p>
        </p:txBody>
      </p:sp>
      <p:sp>
        <p:nvSpPr>
          <p:cNvPr id="6"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7" name="Marcador de número de diapositiva 5"/>
          <p:cNvSpPr>
            <a:spLocks noGrp="1"/>
          </p:cNvSpPr>
          <p:nvPr>
            <p:ph type="sldNum" sz="quarter" idx="12"/>
          </p:nvPr>
        </p:nvSpPr>
        <p:spPr/>
        <p:txBody>
          <a:bodyPr/>
          <a:lstStyle>
            <a:lvl1pPr>
              <a:defRPr/>
            </a:lvl1pPr>
          </a:lstStyle>
          <a:p>
            <a:pPr>
              <a:defRPr/>
            </a:pPr>
            <a:fld id="{1856A5CC-02E9-4747-8B93-95CAC476DD09}" type="slidenum">
              <a:rPr lang="es-PE">
                <a:solidFill>
                  <a:prstClr val="black">
                    <a:tint val="75000"/>
                  </a:prstClr>
                </a:solidFill>
              </a:rPr>
              <a:pPr>
                <a:defRPr/>
              </a:pPr>
              <a:t>‹Nº›</a:t>
            </a:fld>
            <a:endParaRPr lang="es-PE">
              <a:solidFill>
                <a:prstClr val="black">
                  <a:tint val="75000"/>
                </a:prstClr>
              </a:solidFill>
            </a:endParaRPr>
          </a:p>
        </p:txBody>
      </p:sp>
    </p:spTree>
    <p:extLst>
      <p:ext uri="{BB962C8B-B14F-4D97-AF65-F5344CB8AC3E}">
        <p14:creationId xmlns:p14="http://schemas.microsoft.com/office/powerpoint/2010/main" val="8382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342900"/>
            <a:ext cx="2949178" cy="1200150"/>
          </a:xfrm>
        </p:spPr>
        <p:txBody>
          <a:bodyPr anchor="b"/>
          <a:lstStyle>
            <a:lvl1pPr>
              <a:defRPr sz="24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3887391" y="740569"/>
            <a:ext cx="4629150" cy="3655219"/>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s-PE" noProof="0"/>
          </a:p>
        </p:txBody>
      </p:sp>
      <p:sp>
        <p:nvSpPr>
          <p:cNvPr id="4" name="Marcador de texto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3"/>
          <p:cNvSpPr>
            <a:spLocks noGrp="1"/>
          </p:cNvSpPr>
          <p:nvPr>
            <p:ph type="dt" sz="half" idx="10"/>
          </p:nvPr>
        </p:nvSpPr>
        <p:spPr/>
        <p:txBody>
          <a:bodyPr/>
          <a:lstStyle>
            <a:lvl1pPr>
              <a:defRPr/>
            </a:lvl1pPr>
          </a:lstStyle>
          <a:p>
            <a:pPr>
              <a:defRPr/>
            </a:pPr>
            <a:fld id="{3E98B263-84B0-4536-A465-1356D24A4152}" type="datetimeFigureOut">
              <a:rPr lang="es-PE">
                <a:solidFill>
                  <a:prstClr val="black">
                    <a:tint val="75000"/>
                  </a:prstClr>
                </a:solidFill>
              </a:rPr>
              <a:pPr>
                <a:defRPr/>
              </a:pPr>
              <a:t>12/04/2016</a:t>
            </a:fld>
            <a:endParaRPr lang="es-PE">
              <a:solidFill>
                <a:prstClr val="black">
                  <a:tint val="75000"/>
                </a:prstClr>
              </a:solidFill>
            </a:endParaRPr>
          </a:p>
        </p:txBody>
      </p:sp>
      <p:sp>
        <p:nvSpPr>
          <p:cNvPr id="6"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7" name="Marcador de número de diapositiva 5"/>
          <p:cNvSpPr>
            <a:spLocks noGrp="1"/>
          </p:cNvSpPr>
          <p:nvPr>
            <p:ph type="sldNum" sz="quarter" idx="12"/>
          </p:nvPr>
        </p:nvSpPr>
        <p:spPr/>
        <p:txBody>
          <a:bodyPr/>
          <a:lstStyle>
            <a:lvl1pPr>
              <a:defRPr/>
            </a:lvl1pPr>
          </a:lstStyle>
          <a:p>
            <a:pPr>
              <a:defRPr/>
            </a:pPr>
            <a:fld id="{BAC9ABBA-2050-40E8-B618-EE0C059E2A35}" type="slidenum">
              <a:rPr lang="es-PE">
                <a:solidFill>
                  <a:prstClr val="black">
                    <a:tint val="75000"/>
                  </a:prstClr>
                </a:solidFill>
              </a:rPr>
              <a:pPr>
                <a:defRPr/>
              </a:pPr>
              <a:t>‹Nº›</a:t>
            </a:fld>
            <a:endParaRPr lang="es-PE">
              <a:solidFill>
                <a:prstClr val="black">
                  <a:tint val="75000"/>
                </a:prstClr>
              </a:solidFill>
            </a:endParaRPr>
          </a:p>
        </p:txBody>
      </p:sp>
    </p:spTree>
    <p:extLst>
      <p:ext uri="{BB962C8B-B14F-4D97-AF65-F5344CB8AC3E}">
        <p14:creationId xmlns:p14="http://schemas.microsoft.com/office/powerpoint/2010/main" val="4004802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p:nvPr/>
        </p:nvSpPr>
        <p:spPr>
          <a:xfrm>
            <a:off x="0" y="1567350"/>
            <a:ext cx="9144000" cy="20088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7" name="Shape 17"/>
          <p:cNvSpPr txBox="1">
            <a:spLocks noGrp="1"/>
          </p:cNvSpPr>
          <p:nvPr>
            <p:ph type="title"/>
          </p:nvPr>
        </p:nvSpPr>
        <p:spPr>
          <a:xfrm>
            <a:off x="430800" y="1889700"/>
            <a:ext cx="8282400" cy="1516500"/>
          </a:xfrm>
          <a:prstGeom prst="rect">
            <a:avLst/>
          </a:prstGeom>
        </p:spPr>
        <p:txBody>
          <a:bodyPr lIns="91425" tIns="91425" rIns="91425" bIns="91425" anchor="ctr" anchorCtr="0"/>
          <a:lstStyle>
            <a:lvl1pPr lvl="0" algn="ctr">
              <a:spcBef>
                <a:spcPts val="0"/>
              </a:spcBef>
              <a:buClr>
                <a:schemeClr val="lt1"/>
              </a:buClr>
              <a:buSzPct val="100000"/>
              <a:defRPr sz="3600">
                <a:solidFill>
                  <a:schemeClr val="lt1"/>
                </a:solidFill>
              </a:defRPr>
            </a:lvl1pPr>
            <a:lvl2pPr lvl="1" algn="ctr">
              <a:spcBef>
                <a:spcPts val="0"/>
              </a:spcBef>
              <a:buClr>
                <a:schemeClr val="lt1"/>
              </a:buClr>
              <a:buSzPct val="100000"/>
              <a:defRPr sz="3600">
                <a:solidFill>
                  <a:schemeClr val="lt1"/>
                </a:solidFill>
              </a:defRPr>
            </a:lvl2pPr>
            <a:lvl3pPr lvl="2" algn="ctr">
              <a:spcBef>
                <a:spcPts val="0"/>
              </a:spcBef>
              <a:buClr>
                <a:schemeClr val="lt1"/>
              </a:buClr>
              <a:buSzPct val="100000"/>
              <a:defRPr sz="3600">
                <a:solidFill>
                  <a:schemeClr val="lt1"/>
                </a:solidFill>
              </a:defRPr>
            </a:lvl3pPr>
            <a:lvl4pPr lvl="3" algn="ctr">
              <a:spcBef>
                <a:spcPts val="0"/>
              </a:spcBef>
              <a:buClr>
                <a:schemeClr val="lt1"/>
              </a:buClr>
              <a:buSzPct val="100000"/>
              <a:defRPr sz="3600">
                <a:solidFill>
                  <a:schemeClr val="lt1"/>
                </a:solidFill>
              </a:defRPr>
            </a:lvl4pPr>
            <a:lvl5pPr lvl="4" algn="ctr">
              <a:spcBef>
                <a:spcPts val="0"/>
              </a:spcBef>
              <a:buClr>
                <a:schemeClr val="lt1"/>
              </a:buClr>
              <a:buSzPct val="100000"/>
              <a:defRPr sz="3600">
                <a:solidFill>
                  <a:schemeClr val="lt1"/>
                </a:solidFill>
              </a:defRPr>
            </a:lvl5pPr>
            <a:lvl6pPr lvl="5" algn="ctr">
              <a:spcBef>
                <a:spcPts val="0"/>
              </a:spcBef>
              <a:buClr>
                <a:schemeClr val="lt1"/>
              </a:buClr>
              <a:buSzPct val="100000"/>
              <a:defRPr sz="3600">
                <a:solidFill>
                  <a:schemeClr val="lt1"/>
                </a:solidFill>
              </a:defRPr>
            </a:lvl6pPr>
            <a:lvl7pPr lvl="6" algn="ctr">
              <a:spcBef>
                <a:spcPts val="0"/>
              </a:spcBef>
              <a:buClr>
                <a:schemeClr val="lt1"/>
              </a:buClr>
              <a:buSzPct val="100000"/>
              <a:defRPr sz="3600">
                <a:solidFill>
                  <a:schemeClr val="lt1"/>
                </a:solidFill>
              </a:defRPr>
            </a:lvl7pPr>
            <a:lvl8pPr lvl="7" algn="ctr">
              <a:spcBef>
                <a:spcPts val="0"/>
              </a:spcBef>
              <a:buClr>
                <a:schemeClr val="lt1"/>
              </a:buClr>
              <a:buSzPct val="100000"/>
              <a:defRPr sz="3600">
                <a:solidFill>
                  <a:schemeClr val="lt1"/>
                </a:solidFill>
              </a:defRPr>
            </a:lvl8pPr>
            <a:lvl9pPr lvl="8" algn="ctr">
              <a:spcBef>
                <a:spcPts val="0"/>
              </a:spcBef>
              <a:buClr>
                <a:schemeClr val="lt1"/>
              </a:buClr>
              <a:buSzPct val="100000"/>
              <a:defRPr sz="3600">
                <a:solidFill>
                  <a:schemeClr val="lt1"/>
                </a:solidFill>
              </a:defRPr>
            </a:lvl9pPr>
          </a:lstStyle>
          <a:p>
            <a:endParaRPr/>
          </a:p>
        </p:txBody>
      </p:sp>
      <p:sp>
        <p:nvSpPr>
          <p:cNvPr id="18" name="Shape 1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t>‹Nº›</a:t>
            </a:fld>
            <a:endParaRPr lang="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lvl1pPr>
              <a:defRPr/>
            </a:lvl1pPr>
          </a:lstStyle>
          <a:p>
            <a:pPr>
              <a:defRPr/>
            </a:pPr>
            <a:fld id="{FDE56FA2-787F-44B6-AC0A-E38E45045000}" type="datetimeFigureOut">
              <a:rPr lang="es-PE">
                <a:solidFill>
                  <a:prstClr val="black">
                    <a:tint val="75000"/>
                  </a:prstClr>
                </a:solidFill>
              </a:rPr>
              <a:pPr>
                <a:defRPr/>
              </a:pPr>
              <a:t>12/04/2016</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D4A7109A-CF79-46C9-B765-2D4DDCA1D8EE}" type="slidenum">
              <a:rPr lang="es-PE">
                <a:solidFill>
                  <a:prstClr val="black">
                    <a:tint val="75000"/>
                  </a:prstClr>
                </a:solidFill>
              </a:rPr>
              <a:pPr>
                <a:defRPr/>
              </a:pPr>
              <a:t>‹Nº›</a:t>
            </a:fld>
            <a:endParaRPr lang="es-PE">
              <a:solidFill>
                <a:prstClr val="black">
                  <a:tint val="75000"/>
                </a:prstClr>
              </a:solidFill>
            </a:endParaRPr>
          </a:p>
        </p:txBody>
      </p:sp>
    </p:spTree>
    <p:extLst>
      <p:ext uri="{BB962C8B-B14F-4D97-AF65-F5344CB8AC3E}">
        <p14:creationId xmlns:p14="http://schemas.microsoft.com/office/powerpoint/2010/main" val="10249019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273844"/>
            <a:ext cx="1971675" cy="4358879"/>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628650" y="273844"/>
            <a:ext cx="5800725" cy="435887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lvl1pPr>
              <a:defRPr/>
            </a:lvl1pPr>
          </a:lstStyle>
          <a:p>
            <a:pPr>
              <a:defRPr/>
            </a:pPr>
            <a:fld id="{8980C20C-56D2-4674-B845-8E51592D6987}" type="datetimeFigureOut">
              <a:rPr lang="es-PE">
                <a:solidFill>
                  <a:prstClr val="black">
                    <a:tint val="75000"/>
                  </a:prstClr>
                </a:solidFill>
              </a:rPr>
              <a:pPr>
                <a:defRPr/>
              </a:pPr>
              <a:t>12/04/2016</a:t>
            </a:fld>
            <a:endParaRPr lang="es-PE">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PE">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E08D047B-6025-4A87-A85B-0D7B37359AB1}" type="slidenum">
              <a:rPr lang="es-PE">
                <a:solidFill>
                  <a:prstClr val="black">
                    <a:tint val="75000"/>
                  </a:prstClr>
                </a:solidFill>
              </a:rPr>
              <a:pPr>
                <a:defRPr/>
              </a:pPr>
              <a:t>‹Nº›</a:t>
            </a:fld>
            <a:endParaRPr lang="es-PE">
              <a:solidFill>
                <a:prstClr val="black">
                  <a:tint val="75000"/>
                </a:prstClr>
              </a:solidFill>
            </a:endParaRPr>
          </a:p>
        </p:txBody>
      </p:sp>
    </p:spTree>
    <p:extLst>
      <p:ext uri="{BB962C8B-B14F-4D97-AF65-F5344CB8AC3E}">
        <p14:creationId xmlns:p14="http://schemas.microsoft.com/office/powerpoint/2010/main" val="247137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cxnSp>
        <p:nvCxnSpPr>
          <p:cNvPr id="20" name="Shape 20"/>
          <p:cNvCxnSpPr/>
          <p:nvPr/>
        </p:nvCxnSpPr>
        <p:spPr>
          <a:xfrm>
            <a:off x="429200" y="1275577"/>
            <a:ext cx="614100" cy="0"/>
          </a:xfrm>
          <a:prstGeom prst="straightConnector1">
            <a:avLst/>
          </a:prstGeom>
          <a:noFill/>
          <a:ln w="19050" cap="flat" cmpd="sng">
            <a:solidFill>
              <a:schemeClr val="dk2"/>
            </a:solidFill>
            <a:prstDash val="lgDash"/>
            <a:round/>
            <a:headEnd type="none" w="med" len="med"/>
            <a:tailEnd type="none" w="med" len="med"/>
          </a:ln>
        </p:spPr>
      </p:cxnSp>
      <p:sp>
        <p:nvSpPr>
          <p:cNvPr id="21" name="Shape 21"/>
          <p:cNvSpPr txBox="1">
            <a:spLocks noGrp="1"/>
          </p:cNvSpPr>
          <p:nvPr>
            <p:ph type="title"/>
          </p:nvPr>
        </p:nvSpPr>
        <p:spPr>
          <a:xfrm>
            <a:off x="311700" y="372500"/>
            <a:ext cx="8520600" cy="7335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468825"/>
            <a:ext cx="8520600" cy="30999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t>‹Nº›</a:t>
            </a:fld>
            <a:endParaRPr lang="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cxnSp>
        <p:nvCxnSpPr>
          <p:cNvPr id="25" name="Shape 25"/>
          <p:cNvCxnSpPr/>
          <p:nvPr/>
        </p:nvCxnSpPr>
        <p:spPr>
          <a:xfrm>
            <a:off x="429200" y="1275577"/>
            <a:ext cx="614100" cy="0"/>
          </a:xfrm>
          <a:prstGeom prst="straightConnector1">
            <a:avLst/>
          </a:prstGeom>
          <a:noFill/>
          <a:ln w="19050" cap="flat" cmpd="sng">
            <a:solidFill>
              <a:schemeClr val="dk2"/>
            </a:solidFill>
            <a:prstDash val="lgDash"/>
            <a:round/>
            <a:headEnd type="none" w="med" len="med"/>
            <a:tailEnd type="none" w="med" len="med"/>
          </a:ln>
        </p:spPr>
      </p:cxnSp>
      <p:sp>
        <p:nvSpPr>
          <p:cNvPr id="26" name="Shape 26"/>
          <p:cNvSpPr txBox="1">
            <a:spLocks noGrp="1"/>
          </p:cNvSpPr>
          <p:nvPr>
            <p:ph type="title"/>
          </p:nvPr>
        </p:nvSpPr>
        <p:spPr>
          <a:xfrm>
            <a:off x="311700" y="372500"/>
            <a:ext cx="8520600" cy="7335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body" idx="1"/>
          </p:nvPr>
        </p:nvSpPr>
        <p:spPr>
          <a:xfrm>
            <a:off x="311700" y="1468825"/>
            <a:ext cx="3999900" cy="3099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body" idx="2"/>
          </p:nvPr>
        </p:nvSpPr>
        <p:spPr>
          <a:xfrm>
            <a:off x="4832400" y="1468825"/>
            <a:ext cx="3999900" cy="3099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t>‹Nº›</a:t>
            </a:fld>
            <a:endParaRPr lang="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372500"/>
            <a:ext cx="8520600" cy="7335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t>‹Nº›</a:t>
            </a:fld>
            <a:endParaRPr lang="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3"/>
        <p:cNvGrpSpPr/>
        <p:nvPr/>
      </p:nvGrpSpPr>
      <p:grpSpPr>
        <a:xfrm>
          <a:off x="0" y="0"/>
          <a:ext cx="0" cy="0"/>
          <a:chOff x="0" y="0"/>
          <a:chExt cx="0" cy="0"/>
        </a:xfrm>
      </p:grpSpPr>
      <p:cxnSp>
        <p:nvCxnSpPr>
          <p:cNvPr id="34" name="Shape 34"/>
          <p:cNvCxnSpPr/>
          <p:nvPr/>
        </p:nvCxnSpPr>
        <p:spPr>
          <a:xfrm>
            <a:off x="418675" y="1457787"/>
            <a:ext cx="614100" cy="0"/>
          </a:xfrm>
          <a:prstGeom prst="straightConnector1">
            <a:avLst/>
          </a:prstGeom>
          <a:noFill/>
          <a:ln w="19050" cap="flat" cmpd="sng">
            <a:solidFill>
              <a:schemeClr val="dk2"/>
            </a:solidFill>
            <a:prstDash val="lgDash"/>
            <a:round/>
            <a:headEnd type="none" w="med" len="med"/>
            <a:tailEnd type="none" w="med" len="med"/>
          </a:ln>
        </p:spPr>
      </p:cxnSp>
      <p:sp>
        <p:nvSpPr>
          <p:cNvPr id="35" name="Shape 35"/>
          <p:cNvSpPr txBox="1">
            <a:spLocks noGrp="1"/>
          </p:cNvSpPr>
          <p:nvPr>
            <p:ph type="title"/>
          </p:nvPr>
        </p:nvSpPr>
        <p:spPr>
          <a:xfrm>
            <a:off x="311700" y="6318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6" name="Shape 36"/>
          <p:cNvSpPr txBox="1">
            <a:spLocks noGrp="1"/>
          </p:cNvSpPr>
          <p:nvPr>
            <p:ph type="body" idx="1"/>
          </p:nvPr>
        </p:nvSpPr>
        <p:spPr>
          <a:xfrm>
            <a:off x="311700" y="1618203"/>
            <a:ext cx="2808000" cy="29508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t>‹Nº›</a:t>
            </a:fld>
            <a:endParaRPr lang="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90250" y="528900"/>
            <a:ext cx="5678100" cy="4085700"/>
          </a:xfrm>
          <a:prstGeom prst="rect">
            <a:avLst/>
          </a:prstGeom>
        </p:spPr>
        <p:txBody>
          <a:bodyPr lIns="91425" tIns="91425" rIns="91425" bIns="91425" anchor="ctr" anchorCtr="0"/>
          <a:lstStyle>
            <a:lvl1pPr lvl="0">
              <a:spcBef>
                <a:spcPts val="0"/>
              </a:spcBef>
              <a:buClr>
                <a:schemeClr val="lt1"/>
              </a:buClr>
              <a:buSzPct val="100000"/>
              <a:defRPr sz="5400">
                <a:solidFill>
                  <a:schemeClr val="lt1"/>
                </a:solidFill>
              </a:defRPr>
            </a:lvl1pPr>
            <a:lvl2pPr lvl="1">
              <a:spcBef>
                <a:spcPts val="0"/>
              </a:spcBef>
              <a:buClr>
                <a:schemeClr val="lt1"/>
              </a:buClr>
              <a:buSzPct val="100000"/>
              <a:defRPr sz="5400">
                <a:solidFill>
                  <a:schemeClr val="lt1"/>
                </a:solidFill>
              </a:defRPr>
            </a:lvl2pPr>
            <a:lvl3pPr lvl="2">
              <a:spcBef>
                <a:spcPts val="0"/>
              </a:spcBef>
              <a:buClr>
                <a:schemeClr val="lt1"/>
              </a:buClr>
              <a:buSzPct val="100000"/>
              <a:defRPr sz="5400">
                <a:solidFill>
                  <a:schemeClr val="lt1"/>
                </a:solidFill>
              </a:defRPr>
            </a:lvl3pPr>
            <a:lvl4pPr lvl="3">
              <a:spcBef>
                <a:spcPts val="0"/>
              </a:spcBef>
              <a:buClr>
                <a:schemeClr val="lt1"/>
              </a:buClr>
              <a:buSzPct val="100000"/>
              <a:defRPr sz="5400">
                <a:solidFill>
                  <a:schemeClr val="lt1"/>
                </a:solidFill>
              </a:defRPr>
            </a:lvl4pPr>
            <a:lvl5pPr lvl="4">
              <a:spcBef>
                <a:spcPts val="0"/>
              </a:spcBef>
              <a:buClr>
                <a:schemeClr val="lt1"/>
              </a:buClr>
              <a:buSzPct val="100000"/>
              <a:defRPr sz="5400">
                <a:solidFill>
                  <a:schemeClr val="lt1"/>
                </a:solidFill>
              </a:defRPr>
            </a:lvl5pPr>
            <a:lvl6pPr lvl="5">
              <a:spcBef>
                <a:spcPts val="0"/>
              </a:spcBef>
              <a:buClr>
                <a:schemeClr val="lt1"/>
              </a:buClr>
              <a:buSzPct val="100000"/>
              <a:defRPr sz="5400">
                <a:solidFill>
                  <a:schemeClr val="lt1"/>
                </a:solidFill>
              </a:defRPr>
            </a:lvl6pPr>
            <a:lvl7pPr lvl="6">
              <a:spcBef>
                <a:spcPts val="0"/>
              </a:spcBef>
              <a:buClr>
                <a:schemeClr val="lt1"/>
              </a:buClr>
              <a:buSzPct val="100000"/>
              <a:defRPr sz="5400">
                <a:solidFill>
                  <a:schemeClr val="lt1"/>
                </a:solidFill>
              </a:defRPr>
            </a:lvl7pPr>
            <a:lvl8pPr lvl="7">
              <a:spcBef>
                <a:spcPts val="0"/>
              </a:spcBef>
              <a:buClr>
                <a:schemeClr val="lt1"/>
              </a:buClr>
              <a:buSzPct val="100000"/>
              <a:defRPr sz="5400">
                <a:solidFill>
                  <a:schemeClr val="lt1"/>
                </a:solidFill>
              </a:defRPr>
            </a:lvl8pPr>
            <a:lvl9pPr lvl="8">
              <a:spcBef>
                <a:spcPts val="0"/>
              </a:spcBef>
              <a:buClr>
                <a:schemeClr val="lt1"/>
              </a:buClr>
              <a:buSzPct val="100000"/>
              <a:defRPr sz="5400">
                <a:solidFill>
                  <a:schemeClr val="lt1"/>
                </a:solidFill>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solidFill>
                  <a:schemeClr val="lt1"/>
                </a:solidFill>
              </a:rPr>
              <a:t>‹Nº›</a:t>
            </a:fld>
            <a:endParaRPr lang="es">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bg>
      <p:bgPr>
        <a:solidFill>
          <a:schemeClr val="dk1"/>
        </a:solidFill>
        <a:effectLst/>
      </p:bgPr>
    </p:bg>
    <p:spTree>
      <p:nvGrpSpPr>
        <p:cNvPr id="1" name="Shape 41"/>
        <p:cNvGrpSpPr/>
        <p:nvPr/>
      </p:nvGrpSpPr>
      <p:grpSpPr>
        <a:xfrm>
          <a:off x="0" y="0"/>
          <a:ext cx="0" cy="0"/>
          <a:chOff x="0" y="0"/>
          <a:chExt cx="0" cy="0"/>
        </a:xfrm>
      </p:grpSpPr>
      <p:sp>
        <p:nvSpPr>
          <p:cNvPr id="42" name="Shape 42"/>
          <p:cNvSpPr/>
          <p:nvPr/>
        </p:nvSpPr>
        <p:spPr>
          <a:xfrm>
            <a:off x="4572000" y="175"/>
            <a:ext cx="4572000" cy="51435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cxnSp>
        <p:nvCxnSpPr>
          <p:cNvPr id="43" name="Shape 43"/>
          <p:cNvCxnSpPr/>
          <p:nvPr/>
        </p:nvCxnSpPr>
        <p:spPr>
          <a:xfrm>
            <a:off x="5029675" y="4495500"/>
            <a:ext cx="577200" cy="0"/>
          </a:xfrm>
          <a:prstGeom prst="straightConnector1">
            <a:avLst/>
          </a:prstGeom>
          <a:noFill/>
          <a:ln w="19050" cap="flat" cmpd="sng">
            <a:solidFill>
              <a:schemeClr val="dk1"/>
            </a:solidFill>
            <a:prstDash val="lgDash"/>
            <a:round/>
            <a:headEnd type="none" w="med" len="med"/>
            <a:tailEnd type="none" w="med" len="med"/>
          </a:ln>
        </p:spPr>
      </p:cxnSp>
      <p:sp>
        <p:nvSpPr>
          <p:cNvPr id="44" name="Shape 44"/>
          <p:cNvSpPr txBox="1">
            <a:spLocks noGrp="1"/>
          </p:cNvSpPr>
          <p:nvPr>
            <p:ph type="title"/>
          </p:nvPr>
        </p:nvSpPr>
        <p:spPr>
          <a:xfrm>
            <a:off x="265500" y="1078750"/>
            <a:ext cx="4045200" cy="1789200"/>
          </a:xfrm>
          <a:prstGeom prst="rect">
            <a:avLst/>
          </a:prstGeom>
        </p:spPr>
        <p:txBody>
          <a:bodyPr lIns="91425" tIns="91425" rIns="91425" bIns="91425" anchor="b" anchorCtr="0"/>
          <a:lstStyle>
            <a:lvl1pPr lvl="0" algn="ctr">
              <a:spcBef>
                <a:spcPts val="0"/>
              </a:spcBef>
              <a:buClr>
                <a:schemeClr val="lt1"/>
              </a:buClr>
              <a:buSzPct val="100000"/>
              <a:defRPr sz="4600">
                <a:solidFill>
                  <a:schemeClr val="lt1"/>
                </a:solidFill>
              </a:defRPr>
            </a:lvl1pPr>
            <a:lvl2pPr lvl="1" algn="ctr">
              <a:spcBef>
                <a:spcPts val="0"/>
              </a:spcBef>
              <a:buClr>
                <a:schemeClr val="lt1"/>
              </a:buClr>
              <a:buSzPct val="100000"/>
              <a:defRPr sz="4600">
                <a:solidFill>
                  <a:schemeClr val="lt1"/>
                </a:solidFill>
              </a:defRPr>
            </a:lvl2pPr>
            <a:lvl3pPr lvl="2" algn="ctr">
              <a:spcBef>
                <a:spcPts val="0"/>
              </a:spcBef>
              <a:buClr>
                <a:schemeClr val="lt1"/>
              </a:buClr>
              <a:buSzPct val="100000"/>
              <a:defRPr sz="4600">
                <a:solidFill>
                  <a:schemeClr val="lt1"/>
                </a:solidFill>
              </a:defRPr>
            </a:lvl3pPr>
            <a:lvl4pPr lvl="3" algn="ctr">
              <a:spcBef>
                <a:spcPts val="0"/>
              </a:spcBef>
              <a:buClr>
                <a:schemeClr val="lt1"/>
              </a:buClr>
              <a:buSzPct val="100000"/>
              <a:defRPr sz="4600">
                <a:solidFill>
                  <a:schemeClr val="lt1"/>
                </a:solidFill>
              </a:defRPr>
            </a:lvl4pPr>
            <a:lvl5pPr lvl="4" algn="ctr">
              <a:spcBef>
                <a:spcPts val="0"/>
              </a:spcBef>
              <a:buClr>
                <a:schemeClr val="lt1"/>
              </a:buClr>
              <a:buSzPct val="100000"/>
              <a:defRPr sz="4600">
                <a:solidFill>
                  <a:schemeClr val="lt1"/>
                </a:solidFill>
              </a:defRPr>
            </a:lvl5pPr>
            <a:lvl6pPr lvl="5" algn="ctr">
              <a:spcBef>
                <a:spcPts val="0"/>
              </a:spcBef>
              <a:buClr>
                <a:schemeClr val="lt1"/>
              </a:buClr>
              <a:buSzPct val="100000"/>
              <a:defRPr sz="4600">
                <a:solidFill>
                  <a:schemeClr val="lt1"/>
                </a:solidFill>
              </a:defRPr>
            </a:lvl6pPr>
            <a:lvl7pPr lvl="6" algn="ctr">
              <a:spcBef>
                <a:spcPts val="0"/>
              </a:spcBef>
              <a:buClr>
                <a:schemeClr val="lt1"/>
              </a:buClr>
              <a:buSzPct val="100000"/>
              <a:defRPr sz="4600">
                <a:solidFill>
                  <a:schemeClr val="lt1"/>
                </a:solidFill>
              </a:defRPr>
            </a:lvl7pPr>
            <a:lvl8pPr lvl="7" algn="ctr">
              <a:spcBef>
                <a:spcPts val="0"/>
              </a:spcBef>
              <a:buClr>
                <a:schemeClr val="lt1"/>
              </a:buClr>
              <a:buSzPct val="100000"/>
              <a:defRPr sz="4600">
                <a:solidFill>
                  <a:schemeClr val="lt1"/>
                </a:solidFill>
              </a:defRPr>
            </a:lvl8pPr>
            <a:lvl9pPr lvl="8" algn="ctr">
              <a:spcBef>
                <a:spcPts val="0"/>
              </a:spcBef>
              <a:buClr>
                <a:schemeClr val="lt1"/>
              </a:buClr>
              <a:buSzPct val="100000"/>
              <a:defRPr sz="4600">
                <a:solidFill>
                  <a:schemeClr val="lt1"/>
                </a:solidFill>
              </a:defRPr>
            </a:lvl9pPr>
          </a:lstStyle>
          <a:p>
            <a:endParaRPr/>
          </a:p>
        </p:txBody>
      </p:sp>
      <p:sp>
        <p:nvSpPr>
          <p:cNvPr id="45" name="Shape 45"/>
          <p:cNvSpPr txBox="1">
            <a:spLocks noGrp="1"/>
          </p:cNvSpPr>
          <p:nvPr>
            <p:ph type="subTitle" idx="1"/>
          </p:nvPr>
        </p:nvSpPr>
        <p:spPr>
          <a:xfrm>
            <a:off x="265500" y="2921400"/>
            <a:ext cx="4045200" cy="1345500"/>
          </a:xfrm>
          <a:prstGeom prst="rect">
            <a:avLst/>
          </a:prstGeom>
        </p:spPr>
        <p:txBody>
          <a:bodyPr lIns="91425" tIns="91425" rIns="91425" bIns="91425" anchor="t" anchorCtr="0"/>
          <a:lstStyle>
            <a:lvl1pPr lvl="0" algn="ctr">
              <a:lnSpc>
                <a:spcPct val="100000"/>
              </a:lnSpc>
              <a:spcBef>
                <a:spcPts val="0"/>
              </a:spcBef>
              <a:spcAft>
                <a:spcPts val="0"/>
              </a:spcAft>
              <a:buClr>
                <a:schemeClr val="lt1"/>
              </a:buClr>
              <a:buSzPct val="100000"/>
              <a:buNone/>
              <a:defRPr sz="1900">
                <a:solidFill>
                  <a:schemeClr val="lt1"/>
                </a:solidFill>
              </a:defRPr>
            </a:lvl1pPr>
            <a:lvl2pPr lvl="1" algn="ctr">
              <a:lnSpc>
                <a:spcPct val="100000"/>
              </a:lnSpc>
              <a:spcBef>
                <a:spcPts val="0"/>
              </a:spcBef>
              <a:spcAft>
                <a:spcPts val="0"/>
              </a:spcAft>
              <a:buClr>
                <a:schemeClr val="lt1"/>
              </a:buClr>
              <a:buSzPct val="100000"/>
              <a:buNone/>
              <a:defRPr sz="1900">
                <a:solidFill>
                  <a:schemeClr val="lt1"/>
                </a:solidFill>
              </a:defRPr>
            </a:lvl2pPr>
            <a:lvl3pPr lvl="2" algn="ctr">
              <a:lnSpc>
                <a:spcPct val="100000"/>
              </a:lnSpc>
              <a:spcBef>
                <a:spcPts val="0"/>
              </a:spcBef>
              <a:spcAft>
                <a:spcPts val="0"/>
              </a:spcAft>
              <a:buClr>
                <a:schemeClr val="lt1"/>
              </a:buClr>
              <a:buSzPct val="100000"/>
              <a:buNone/>
              <a:defRPr sz="1900">
                <a:solidFill>
                  <a:schemeClr val="lt1"/>
                </a:solidFill>
              </a:defRPr>
            </a:lvl3pPr>
            <a:lvl4pPr lvl="3" algn="ctr">
              <a:lnSpc>
                <a:spcPct val="100000"/>
              </a:lnSpc>
              <a:spcBef>
                <a:spcPts val="0"/>
              </a:spcBef>
              <a:spcAft>
                <a:spcPts val="0"/>
              </a:spcAft>
              <a:buClr>
                <a:schemeClr val="lt1"/>
              </a:buClr>
              <a:buSzPct val="100000"/>
              <a:buNone/>
              <a:defRPr sz="1900">
                <a:solidFill>
                  <a:schemeClr val="lt1"/>
                </a:solidFill>
              </a:defRPr>
            </a:lvl4pPr>
            <a:lvl5pPr lvl="4" algn="ctr">
              <a:lnSpc>
                <a:spcPct val="100000"/>
              </a:lnSpc>
              <a:spcBef>
                <a:spcPts val="0"/>
              </a:spcBef>
              <a:spcAft>
                <a:spcPts val="0"/>
              </a:spcAft>
              <a:buClr>
                <a:schemeClr val="lt1"/>
              </a:buClr>
              <a:buSzPct val="100000"/>
              <a:buNone/>
              <a:defRPr sz="1900">
                <a:solidFill>
                  <a:schemeClr val="lt1"/>
                </a:solidFill>
              </a:defRPr>
            </a:lvl5pPr>
            <a:lvl6pPr lvl="5" algn="ctr">
              <a:lnSpc>
                <a:spcPct val="100000"/>
              </a:lnSpc>
              <a:spcBef>
                <a:spcPts val="0"/>
              </a:spcBef>
              <a:spcAft>
                <a:spcPts val="0"/>
              </a:spcAft>
              <a:buClr>
                <a:schemeClr val="lt1"/>
              </a:buClr>
              <a:buSzPct val="100000"/>
              <a:buNone/>
              <a:defRPr sz="1900">
                <a:solidFill>
                  <a:schemeClr val="lt1"/>
                </a:solidFill>
              </a:defRPr>
            </a:lvl6pPr>
            <a:lvl7pPr lvl="6" algn="ctr">
              <a:lnSpc>
                <a:spcPct val="100000"/>
              </a:lnSpc>
              <a:spcBef>
                <a:spcPts val="0"/>
              </a:spcBef>
              <a:spcAft>
                <a:spcPts val="0"/>
              </a:spcAft>
              <a:buClr>
                <a:schemeClr val="lt1"/>
              </a:buClr>
              <a:buSzPct val="100000"/>
              <a:buNone/>
              <a:defRPr sz="1900">
                <a:solidFill>
                  <a:schemeClr val="lt1"/>
                </a:solidFill>
              </a:defRPr>
            </a:lvl7pPr>
            <a:lvl8pPr lvl="7" algn="ctr">
              <a:lnSpc>
                <a:spcPct val="100000"/>
              </a:lnSpc>
              <a:spcBef>
                <a:spcPts val="0"/>
              </a:spcBef>
              <a:spcAft>
                <a:spcPts val="0"/>
              </a:spcAft>
              <a:buClr>
                <a:schemeClr val="lt1"/>
              </a:buClr>
              <a:buSzPct val="100000"/>
              <a:buNone/>
              <a:defRPr sz="1900">
                <a:solidFill>
                  <a:schemeClr val="lt1"/>
                </a:solidFill>
              </a:defRPr>
            </a:lvl8pPr>
            <a:lvl9pPr lvl="8" algn="ctr">
              <a:lnSpc>
                <a:spcPct val="100000"/>
              </a:lnSpc>
              <a:spcBef>
                <a:spcPts val="0"/>
              </a:spcBef>
              <a:spcAft>
                <a:spcPts val="0"/>
              </a:spcAft>
              <a:buClr>
                <a:schemeClr val="lt1"/>
              </a:buClr>
              <a:buSzPct val="100000"/>
              <a:buNone/>
              <a:defRPr sz="1900">
                <a:solidFill>
                  <a:schemeClr val="lt1"/>
                </a:solidFill>
              </a:defRPr>
            </a:lvl9pPr>
          </a:lstStyle>
          <a:p>
            <a:endParaRPr/>
          </a:p>
        </p:txBody>
      </p:sp>
      <p:sp>
        <p:nvSpPr>
          <p:cNvPr id="46" name="Shape 46"/>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t>‹Nº›</a:t>
            </a:fld>
            <a:endParaRPr lang="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SzPct val="100000"/>
              <a:buFont typeface="Oswald"/>
              <a:buNone/>
              <a:defRPr sz="2100">
                <a:latin typeface="Oswald"/>
                <a:ea typeface="Oswald"/>
                <a:cs typeface="Oswald"/>
                <a:sym typeface="Oswald"/>
              </a:defRPr>
            </a:lvl1pPr>
          </a:lstStyle>
          <a:p>
            <a:endParaRPr/>
          </a:p>
        </p:txBody>
      </p:sp>
      <p:sp>
        <p:nvSpPr>
          <p:cNvPr id="50" name="Shape 5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t>‹Nº›</a:t>
            </a:fld>
            <a:endParaRPr lang="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72500"/>
            <a:ext cx="8520600" cy="733500"/>
          </a:xfrm>
          <a:prstGeom prst="rect">
            <a:avLst/>
          </a:prstGeom>
          <a:noFill/>
          <a:ln>
            <a:noFill/>
          </a:ln>
        </p:spPr>
        <p:txBody>
          <a:bodyPr lIns="91425" tIns="91425" rIns="91425" bIns="91425" anchor="b" anchorCtr="0"/>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468825"/>
            <a:ext cx="8520600" cy="30999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s" sz="1000">
                <a:solidFill>
                  <a:schemeClr val="dk2"/>
                </a:solidFill>
                <a:latin typeface="Source Code Pro"/>
                <a:ea typeface="Source Code Pro"/>
                <a:cs typeface="Source Code Pro"/>
                <a:sym typeface="Source Code Pro"/>
              </a:rPr>
              <a:t>‹Nº›</a:t>
            </a:fld>
            <a:endParaRPr lang="es" sz="1000">
              <a:solidFill>
                <a:schemeClr val="dk2"/>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628650" y="273844"/>
            <a:ext cx="7886700" cy="99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PE" smtClean="0"/>
              <a:t>Haga clic para modificar el estilo de título del patrón</a:t>
            </a:r>
            <a:endParaRPr lang="es-PE" altLang="es-PE" smtClean="0"/>
          </a:p>
        </p:txBody>
      </p:sp>
      <p:sp>
        <p:nvSpPr>
          <p:cNvPr id="1027" name="Marcador de texto 2"/>
          <p:cNvSpPr>
            <a:spLocks noGrp="1"/>
          </p:cNvSpPr>
          <p:nvPr>
            <p:ph type="body" idx="1"/>
          </p:nvPr>
        </p:nvSpPr>
        <p:spPr bwMode="auto">
          <a:xfrm>
            <a:off x="628650" y="1369219"/>
            <a:ext cx="7886700" cy="3263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PE" smtClean="0"/>
              <a:t>Editar el estilo de texto del patrón</a:t>
            </a:r>
          </a:p>
          <a:p>
            <a:pPr lvl="1"/>
            <a:r>
              <a:rPr lang="es-ES" altLang="es-PE" smtClean="0"/>
              <a:t>Segundo nivel</a:t>
            </a:r>
          </a:p>
          <a:p>
            <a:pPr lvl="2"/>
            <a:r>
              <a:rPr lang="es-ES" altLang="es-PE" smtClean="0"/>
              <a:t>Tercer nivel</a:t>
            </a:r>
          </a:p>
          <a:p>
            <a:pPr lvl="3"/>
            <a:r>
              <a:rPr lang="es-ES" altLang="es-PE" smtClean="0"/>
              <a:t>Cuarto nivel</a:t>
            </a:r>
          </a:p>
          <a:p>
            <a:pPr lvl="4"/>
            <a:r>
              <a:rPr lang="es-ES" altLang="es-PE" smtClean="0"/>
              <a:t>Quinto nivel</a:t>
            </a:r>
            <a:endParaRPr lang="es-PE" altLang="es-PE" smtClean="0"/>
          </a:p>
        </p:txBody>
      </p:sp>
      <p:sp>
        <p:nvSpPr>
          <p:cNvPr id="4" name="Marcador de fecha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eaLnBrk="1" fontAlgn="auto" hangingPunct="1">
              <a:spcBef>
                <a:spcPts val="0"/>
              </a:spcBef>
              <a:spcAft>
                <a:spcPts val="0"/>
              </a:spcAft>
              <a:defRPr sz="900" smtClean="0">
                <a:solidFill>
                  <a:schemeClr val="tx1">
                    <a:tint val="75000"/>
                  </a:schemeClr>
                </a:solidFill>
                <a:latin typeface="+mn-lt"/>
              </a:defRPr>
            </a:lvl1pPr>
          </a:lstStyle>
          <a:p>
            <a:pPr>
              <a:defRPr/>
            </a:pPr>
            <a:fld id="{6B2FFAA1-3DB6-4966-BA5F-E0C32D9F4711}" type="datetimeFigureOut">
              <a:rPr lang="es-PE" kern="1200">
                <a:solidFill>
                  <a:prstClr val="black">
                    <a:tint val="75000"/>
                  </a:prstClr>
                </a:solidFill>
                <a:ea typeface="+mn-ea"/>
                <a:cs typeface="+mn-cs"/>
              </a:rPr>
              <a:pPr>
                <a:defRPr/>
              </a:pPr>
              <a:t>12/04/2016</a:t>
            </a:fld>
            <a:endParaRPr lang="es-PE" kern="1200">
              <a:solidFill>
                <a:prstClr val="black">
                  <a:tint val="75000"/>
                </a:prstClr>
              </a:solidFill>
              <a:ea typeface="+mn-ea"/>
              <a:cs typeface="+mn-cs"/>
            </a:endParaRPr>
          </a:p>
        </p:txBody>
      </p:sp>
      <p:sp>
        <p:nvSpPr>
          <p:cNvPr id="5" name="Marcador de pie de página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es-PE" kern="1200">
              <a:solidFill>
                <a:prstClr val="black">
                  <a:tint val="75000"/>
                </a:prstClr>
              </a:solidFill>
              <a:ea typeface="+mn-ea"/>
              <a:cs typeface="+mn-cs"/>
            </a:endParaRPr>
          </a:p>
        </p:txBody>
      </p:sp>
      <p:sp>
        <p:nvSpPr>
          <p:cNvPr id="6" name="Marcador de número de diapositiva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75000"/>
                  </a:schemeClr>
                </a:solidFill>
                <a:latin typeface="+mn-lt"/>
              </a:defRPr>
            </a:lvl1pPr>
          </a:lstStyle>
          <a:p>
            <a:pPr>
              <a:defRPr/>
            </a:pPr>
            <a:fld id="{7EDBE88E-EEE5-4B15-85FA-E38D0D8EB96C}" type="slidenum">
              <a:rPr lang="es-PE" kern="1200">
                <a:solidFill>
                  <a:prstClr val="black">
                    <a:tint val="75000"/>
                  </a:prstClr>
                </a:solidFill>
                <a:ea typeface="+mn-ea"/>
                <a:cs typeface="+mn-cs"/>
              </a:rPr>
              <a:pPr>
                <a:defRPr/>
              </a:pPr>
              <a:t>‹Nº›</a:t>
            </a:fld>
            <a:endParaRPr lang="es-PE" kern="1200">
              <a:solidFill>
                <a:prstClr val="black">
                  <a:tint val="75000"/>
                </a:prstClr>
              </a:solidFill>
              <a:ea typeface="+mn-ea"/>
              <a:cs typeface="+mn-cs"/>
            </a:endParaRPr>
          </a:p>
        </p:txBody>
      </p:sp>
    </p:spTree>
    <p:extLst>
      <p:ext uri="{BB962C8B-B14F-4D97-AF65-F5344CB8AC3E}">
        <p14:creationId xmlns:p14="http://schemas.microsoft.com/office/powerpoint/2010/main" val="2053372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lnSpc>
          <a:spcPct val="90000"/>
        </a:lnSpc>
        <a:spcBef>
          <a:spcPct val="0"/>
        </a:spcBef>
        <a:spcAft>
          <a:spcPct val="0"/>
        </a:spcAft>
        <a:defRPr sz="3300" kern="1200">
          <a:solidFill>
            <a:schemeClr val="tx1"/>
          </a:solidFill>
          <a:latin typeface="+mj-lt"/>
          <a:ea typeface="+mj-ea"/>
          <a:cs typeface="+mj-cs"/>
        </a:defRPr>
      </a:lvl1pPr>
      <a:lvl2pPr algn="l" rtl="0" fontAlgn="base">
        <a:lnSpc>
          <a:spcPct val="90000"/>
        </a:lnSpc>
        <a:spcBef>
          <a:spcPct val="0"/>
        </a:spcBef>
        <a:spcAft>
          <a:spcPct val="0"/>
        </a:spcAft>
        <a:defRPr sz="3300">
          <a:solidFill>
            <a:schemeClr val="tx1"/>
          </a:solidFill>
          <a:latin typeface="Calibri Light" panose="020F0302020204030204" pitchFamily="34" charset="0"/>
        </a:defRPr>
      </a:lvl2pPr>
      <a:lvl3pPr algn="l" rtl="0" fontAlgn="base">
        <a:lnSpc>
          <a:spcPct val="90000"/>
        </a:lnSpc>
        <a:spcBef>
          <a:spcPct val="0"/>
        </a:spcBef>
        <a:spcAft>
          <a:spcPct val="0"/>
        </a:spcAft>
        <a:defRPr sz="3300">
          <a:solidFill>
            <a:schemeClr val="tx1"/>
          </a:solidFill>
          <a:latin typeface="Calibri Light" panose="020F0302020204030204" pitchFamily="34" charset="0"/>
        </a:defRPr>
      </a:lvl3pPr>
      <a:lvl4pPr algn="l" rtl="0" fontAlgn="base">
        <a:lnSpc>
          <a:spcPct val="90000"/>
        </a:lnSpc>
        <a:spcBef>
          <a:spcPct val="0"/>
        </a:spcBef>
        <a:spcAft>
          <a:spcPct val="0"/>
        </a:spcAft>
        <a:defRPr sz="3300">
          <a:solidFill>
            <a:schemeClr val="tx1"/>
          </a:solidFill>
          <a:latin typeface="Calibri Light" panose="020F0302020204030204" pitchFamily="34" charset="0"/>
        </a:defRPr>
      </a:lvl4pPr>
      <a:lvl5pPr algn="l" rtl="0" fontAlgn="base">
        <a:lnSpc>
          <a:spcPct val="90000"/>
        </a:lnSpc>
        <a:spcBef>
          <a:spcPct val="0"/>
        </a:spcBef>
        <a:spcAft>
          <a:spcPct val="0"/>
        </a:spcAft>
        <a:defRPr sz="3300">
          <a:solidFill>
            <a:schemeClr val="tx1"/>
          </a:solidFill>
          <a:latin typeface="Calibri Light" panose="020F0302020204030204" pitchFamily="34" charset="0"/>
        </a:defRPr>
      </a:lvl5pPr>
      <a:lvl6pPr marL="342900" algn="l" rtl="0" fontAlgn="base">
        <a:lnSpc>
          <a:spcPct val="90000"/>
        </a:lnSpc>
        <a:spcBef>
          <a:spcPct val="0"/>
        </a:spcBef>
        <a:spcAft>
          <a:spcPct val="0"/>
        </a:spcAft>
        <a:defRPr sz="3300">
          <a:solidFill>
            <a:schemeClr val="tx1"/>
          </a:solidFill>
          <a:latin typeface="Calibri Light" panose="020F0302020204030204" pitchFamily="34" charset="0"/>
        </a:defRPr>
      </a:lvl6pPr>
      <a:lvl7pPr marL="685800" algn="l" rtl="0" fontAlgn="base">
        <a:lnSpc>
          <a:spcPct val="90000"/>
        </a:lnSpc>
        <a:spcBef>
          <a:spcPct val="0"/>
        </a:spcBef>
        <a:spcAft>
          <a:spcPct val="0"/>
        </a:spcAft>
        <a:defRPr sz="3300">
          <a:solidFill>
            <a:schemeClr val="tx1"/>
          </a:solidFill>
          <a:latin typeface="Calibri Light" panose="020F0302020204030204" pitchFamily="34" charset="0"/>
        </a:defRPr>
      </a:lvl7pPr>
      <a:lvl8pPr marL="1028700" algn="l" rtl="0" fontAlgn="base">
        <a:lnSpc>
          <a:spcPct val="90000"/>
        </a:lnSpc>
        <a:spcBef>
          <a:spcPct val="0"/>
        </a:spcBef>
        <a:spcAft>
          <a:spcPct val="0"/>
        </a:spcAft>
        <a:defRPr sz="3300">
          <a:solidFill>
            <a:schemeClr val="tx1"/>
          </a:solidFill>
          <a:latin typeface="Calibri Light" panose="020F0302020204030204" pitchFamily="34" charset="0"/>
        </a:defRPr>
      </a:lvl8pPr>
      <a:lvl9pPr marL="1371600" algn="l"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fontAlgn="base">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P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411175" y="644300"/>
            <a:ext cx="8282400" cy="2109000"/>
          </a:xfrm>
          <a:prstGeom prst="rect">
            <a:avLst/>
          </a:prstGeom>
        </p:spPr>
        <p:txBody>
          <a:bodyPr lIns="91425" tIns="91425" rIns="91425" bIns="91425" anchor="b" anchorCtr="0">
            <a:noAutofit/>
          </a:bodyPr>
          <a:lstStyle/>
          <a:p>
            <a:pPr lvl="0">
              <a:spcBef>
                <a:spcPts val="0"/>
              </a:spcBef>
              <a:buNone/>
            </a:pPr>
            <a:r>
              <a:rPr lang="es"/>
              <a:t>Definir el problema</a:t>
            </a:r>
          </a:p>
        </p:txBody>
      </p:sp>
      <p:sp>
        <p:nvSpPr>
          <p:cNvPr id="63" name="Shape 63"/>
          <p:cNvSpPr txBox="1">
            <a:spLocks noGrp="1"/>
          </p:cNvSpPr>
          <p:nvPr>
            <p:ph type="subTitle" idx="1"/>
          </p:nvPr>
        </p:nvSpPr>
        <p:spPr>
          <a:xfrm>
            <a:off x="411175" y="3398250"/>
            <a:ext cx="8282400" cy="1260600"/>
          </a:xfrm>
          <a:prstGeom prst="rect">
            <a:avLst/>
          </a:prstGeom>
        </p:spPr>
        <p:txBody>
          <a:bodyPr lIns="91425" tIns="91425" rIns="91425" bIns="91425" anchor="ctr" anchorCtr="0">
            <a:noAutofit/>
          </a:bodyPr>
          <a:lstStyle/>
          <a:p>
            <a:pPr lvl="0" algn="l" rtl="0">
              <a:spcBef>
                <a:spcPts val="0"/>
              </a:spcBef>
              <a:buNone/>
            </a:pPr>
            <a:r>
              <a:rPr lang="es" sz="2200" dirty="0"/>
              <a:t>Miguel Herrera			20090912</a:t>
            </a:r>
          </a:p>
          <a:p>
            <a:pPr lvl="0" algn="l" rtl="0">
              <a:spcBef>
                <a:spcPts val="0"/>
              </a:spcBef>
              <a:buNone/>
            </a:pPr>
            <a:r>
              <a:rPr lang="es" sz="2200" dirty="0"/>
              <a:t>Melissa Escobar 			20102617</a:t>
            </a:r>
          </a:p>
          <a:p>
            <a:pPr lvl="0" algn="l" rtl="0">
              <a:spcBef>
                <a:spcPts val="0"/>
              </a:spcBef>
              <a:buNone/>
            </a:pPr>
            <a:r>
              <a:rPr lang="es" sz="2200" dirty="0"/>
              <a:t>Luis Grau                               </a:t>
            </a:r>
            <a:r>
              <a:rPr lang="es" sz="2200" dirty="0" smtClean="0"/>
              <a:t>20105500</a:t>
            </a:r>
          </a:p>
          <a:p>
            <a:pPr lvl="0" algn="l" rtl="0">
              <a:spcBef>
                <a:spcPts val="0"/>
              </a:spcBef>
              <a:buNone/>
            </a:pPr>
            <a:r>
              <a:rPr lang="es" sz="2200" dirty="0" smtClean="0"/>
              <a:t>Sandra de la Cruz                  20086441</a:t>
            </a:r>
          </a:p>
          <a:p>
            <a:pPr lvl="0" algn="l" rtl="0">
              <a:spcBef>
                <a:spcPts val="0"/>
              </a:spcBef>
              <a:buNone/>
            </a:pPr>
            <a:r>
              <a:rPr lang="es" sz="2200" dirty="0" smtClean="0"/>
              <a:t>Jaime villanueva                      20090874</a:t>
            </a:r>
          </a:p>
          <a:p>
            <a:pPr lvl="0" algn="l" rtl="0">
              <a:spcBef>
                <a:spcPts val="0"/>
              </a:spcBef>
              <a:buNone/>
            </a:pPr>
            <a:r>
              <a:rPr lang="es" sz="2200" smtClean="0"/>
              <a:t>Alex                                               20162799</a:t>
            </a:r>
            <a:endParaRPr lang="es" sz="2200" dirty="0"/>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marL="457200" lvl="0" indent="-330200" rtl="0">
              <a:spcBef>
                <a:spcPts val="0"/>
              </a:spcBef>
              <a:buSzPct val="100000"/>
              <a:buChar char="●"/>
            </a:pPr>
            <a:r>
              <a:rPr lang="es" sz="1600"/>
              <a:t>Juan Diego cursa el primero de secundaria.</a:t>
            </a:r>
          </a:p>
          <a:p>
            <a:pPr marL="457200" lvl="0" indent="-330200" rtl="0">
              <a:spcBef>
                <a:spcPts val="0"/>
              </a:spcBef>
              <a:buSzPct val="100000"/>
              <a:buChar char="●"/>
            </a:pPr>
            <a:r>
              <a:rPr lang="es" sz="1600"/>
              <a:t>Lo entrevisté mientra jugaba videojuegos, jugué con él para iniciar la conversación.</a:t>
            </a:r>
          </a:p>
          <a:p>
            <a:pPr marL="457200" lvl="0" indent="-330200" rtl="0">
              <a:spcBef>
                <a:spcPts val="0"/>
              </a:spcBef>
              <a:buSzPct val="100000"/>
              <a:buChar char="●"/>
            </a:pPr>
            <a:r>
              <a:rPr lang="es" sz="1600"/>
              <a:t>Al inicio no prestaba mucha atención, estaba inmerso en el juego.</a:t>
            </a:r>
          </a:p>
          <a:p>
            <a:pPr marL="457200" lvl="0" indent="-330200" rtl="0">
              <a:spcBef>
                <a:spcPts val="0"/>
              </a:spcBef>
              <a:buSzPct val="100000"/>
              <a:buChar char="●"/>
            </a:pPr>
            <a:r>
              <a:rPr lang="es" sz="1600"/>
              <a:t>Confirmó lo esperado, sus compañeros leen muy poco a pesar de tener un plan lector.</a:t>
            </a:r>
          </a:p>
          <a:p>
            <a:pPr marL="457200" lvl="0" indent="-330200" rtl="0">
              <a:spcBef>
                <a:spcPts val="0"/>
              </a:spcBef>
              <a:buSzPct val="100000"/>
              <a:buChar char="●"/>
            </a:pPr>
            <a:r>
              <a:rPr lang="es" sz="1600"/>
              <a:t>En su colegio tienen que leer en clase, así el profesor se asegura de que lean. Sin embargo, él y sus amigos solo pasan las páginas y pretenden leer, lo consideran un castigo.</a:t>
            </a:r>
          </a:p>
        </p:txBody>
      </p:sp>
      <p:sp>
        <p:nvSpPr>
          <p:cNvPr id="121" name="Shape 121"/>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s"/>
              <a:t>Entrevista a alumnos de secundaria: Juan Diego</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marL="457200" lvl="0" indent="-330200" rtl="0">
              <a:spcBef>
                <a:spcPts val="0"/>
              </a:spcBef>
              <a:buSzPct val="100000"/>
              <a:buChar char="●"/>
            </a:pPr>
            <a:r>
              <a:rPr lang="es" sz="1600"/>
              <a:t>Recuerda vagamente los títulos de los libros de su plan lector.</a:t>
            </a:r>
          </a:p>
          <a:p>
            <a:pPr marL="457200" lvl="0" indent="-330200" rtl="0">
              <a:spcBef>
                <a:spcPts val="0"/>
              </a:spcBef>
              <a:buSzPct val="100000"/>
              <a:buChar char="●"/>
            </a:pPr>
            <a:r>
              <a:rPr lang="es" sz="1600"/>
              <a:t>Solo recuerda el contenido de uno que le llamó la atención porque trata de un niño que quiere vender a su madre.</a:t>
            </a:r>
          </a:p>
          <a:p>
            <a:pPr marL="457200" lvl="0" indent="-330200" rtl="0">
              <a:spcBef>
                <a:spcPts val="0"/>
              </a:spcBef>
              <a:buSzPct val="100000"/>
              <a:buChar char="●"/>
            </a:pPr>
            <a:r>
              <a:rPr lang="es" sz="1600"/>
              <a:t>Algo inesperado fue la profundidad del conocimiento detallado que tenía Juan Diego del “mundo” y la mitología de sus videojuegos.</a:t>
            </a:r>
          </a:p>
          <a:p>
            <a:pPr marL="457200" lvl="0" indent="-330200">
              <a:spcBef>
                <a:spcPts val="0"/>
              </a:spcBef>
              <a:buSzPct val="100000"/>
              <a:buChar char="●"/>
            </a:pPr>
            <a:r>
              <a:rPr lang="es" sz="1600"/>
              <a:t>Esto puede ser atribuído a la inmersión que experimentan los adolescentes en los videojuegos y contrasta con su desinterés por la literatura.</a:t>
            </a:r>
          </a:p>
        </p:txBody>
      </p:sp>
      <p:sp>
        <p:nvSpPr>
          <p:cNvPr id="127" name="Shape 127"/>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a:spcBef>
                <a:spcPts val="0"/>
              </a:spcBef>
              <a:buNone/>
            </a:pPr>
            <a:r>
              <a:rPr lang="es"/>
              <a:t>Entrevista a alumnos de secundaria: Juan Diego</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a:spcBef>
                <a:spcPts val="0"/>
              </a:spcBef>
              <a:buNone/>
            </a:pPr>
            <a:r>
              <a:rPr lang="es"/>
              <a:t>Entrevista a profesora: Herlinda Clara</a:t>
            </a:r>
          </a:p>
        </p:txBody>
      </p:sp>
      <p:sp>
        <p:nvSpPr>
          <p:cNvPr id="133" name="Shape 133"/>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marL="457200" lvl="0" indent="-228600" rtl="0">
              <a:spcBef>
                <a:spcPts val="0"/>
              </a:spcBef>
            </a:pPr>
            <a:r>
              <a:rPr lang="es"/>
              <a:t>Profesora de nivel secundaria de historia y ciencias sociales de colegios particulares y estatales.</a:t>
            </a:r>
          </a:p>
          <a:p>
            <a:pPr marL="457200" lvl="0" indent="-228600" rtl="0">
              <a:spcBef>
                <a:spcPts val="0"/>
              </a:spcBef>
            </a:pPr>
            <a:r>
              <a:rPr lang="es"/>
              <a:t>La entrevisté terminando de dictar clase en un colegio particular.</a:t>
            </a:r>
          </a:p>
          <a:p>
            <a:pPr marL="457200" lvl="0" indent="-228600">
              <a:spcBef>
                <a:spcPts val="0"/>
              </a:spcBef>
            </a:pPr>
            <a:r>
              <a:rPr lang="es"/>
              <a:t>Al principio, se mostró con cierta desconfianza de expresar sus opiniones, pero a lo largo de la entrevista fue expresando la dificultad que presenta para incrementar el nivel de atención de sus alumnos tanto en colegios particulares como estatales.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s"/>
              <a:t>Entrevista a profesora: Herlinda Clara</a:t>
            </a:r>
          </a:p>
        </p:txBody>
      </p:sp>
      <p:sp>
        <p:nvSpPr>
          <p:cNvPr id="139" name="Shape 139"/>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marL="457200" lvl="0" indent="-330200" rtl="0">
              <a:spcBef>
                <a:spcPts val="0"/>
              </a:spcBef>
              <a:buSzPct val="100000"/>
            </a:pPr>
            <a:r>
              <a:rPr lang="es" sz="1600"/>
              <a:t>Expresa con cierta frustración su opinión que en los colegios particulares le exigen dictar una alta calidad de clases, pero que no les facilitan la opción de realizar visitas de campo.</a:t>
            </a:r>
          </a:p>
          <a:p>
            <a:pPr marL="457200" lvl="0" indent="-330200" rtl="0">
              <a:spcBef>
                <a:spcPts val="0"/>
              </a:spcBef>
              <a:buSzPct val="100000"/>
            </a:pPr>
            <a:r>
              <a:rPr lang="es" sz="1600"/>
              <a:t>Afirma que en los colegios particulares definitivamente es más fácil captar la atención de los alumnos tanto por el mayor acceso a materiales como disposición de los alumnos de aprenden en relación de estatales.</a:t>
            </a:r>
          </a:p>
          <a:p>
            <a:pPr marL="457200" lvl="0" indent="-330200" rtl="0">
              <a:spcBef>
                <a:spcPts val="0"/>
              </a:spcBef>
              <a:buSzPct val="100000"/>
            </a:pPr>
            <a:r>
              <a:rPr lang="es" sz="1600"/>
              <a:t>Asimismo, afirma que los alumnos buscan nuevas formas de aprender e innovación aún en colegios particulares es difícil de aplicar.</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a:spcBef>
                <a:spcPts val="0"/>
              </a:spcBef>
              <a:buNone/>
            </a:pPr>
            <a:r>
              <a:rPr lang="es" u="sng"/>
              <a:t>Los alumnos:</a:t>
            </a:r>
            <a:r>
              <a:rPr lang="es"/>
              <a:t> Se frustran porque no disfrutan ni aprenden con la metodología actual.</a:t>
            </a:r>
          </a:p>
          <a:p>
            <a:pPr lvl="0">
              <a:spcBef>
                <a:spcPts val="0"/>
              </a:spcBef>
              <a:buNone/>
            </a:pPr>
            <a:r>
              <a:rPr lang="es" u="sng"/>
              <a:t>Los profesores:</a:t>
            </a:r>
            <a:r>
              <a:rPr lang="es"/>
              <a:t> se sienten rechazados e ignorados y se frustran al no obtener resultados con su esfuerzo.</a:t>
            </a:r>
          </a:p>
        </p:txBody>
      </p:sp>
      <p:sp>
        <p:nvSpPr>
          <p:cNvPr id="75" name="Shape 75"/>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a:spcBef>
                <a:spcPts val="0"/>
              </a:spcBef>
              <a:buNone/>
            </a:pPr>
            <a:r>
              <a:rPr lang="es"/>
              <a:t>Principales Insights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s"/>
              <a:t>Canvas (usuario y problema)</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s"/>
              <a:t>Mapa de Empatía: Alumnos</a:t>
            </a:r>
          </a:p>
        </p:txBody>
      </p:sp>
      <p:graphicFrame>
        <p:nvGraphicFramePr>
          <p:cNvPr id="86" name="Shape 86"/>
          <p:cNvGraphicFramePr/>
          <p:nvPr/>
        </p:nvGraphicFramePr>
        <p:xfrm>
          <a:off x="952500" y="1106000"/>
          <a:ext cx="7239000" cy="3833480"/>
        </p:xfrm>
        <a:graphic>
          <a:graphicData uri="http://schemas.openxmlformats.org/drawingml/2006/table">
            <a:tbl>
              <a:tblPr>
                <a:noFill/>
                <a:tableStyleId>{9FD40B64-E121-4666-9C2F-6D73EDEA37D1}</a:tableStyleId>
              </a:tblPr>
              <a:tblGrid>
                <a:gridCol w="3619500"/>
                <a:gridCol w="3619500"/>
              </a:tblGrid>
              <a:tr h="1867550">
                <a:tc>
                  <a:txBody>
                    <a:bodyPr/>
                    <a:lstStyle/>
                    <a:p>
                      <a:pPr lvl="0">
                        <a:spcBef>
                          <a:spcPts val="0"/>
                        </a:spcBef>
                        <a:buNone/>
                      </a:pPr>
                      <a:r>
                        <a:rPr lang="es" sz="1300"/>
                        <a:t>¿Qué Dicen?:</a:t>
                      </a:r>
                    </a:p>
                    <a:p>
                      <a:pPr marL="457200" lvl="0" indent="-311150" rtl="0">
                        <a:spcBef>
                          <a:spcPts val="0"/>
                        </a:spcBef>
                        <a:buSzPct val="100000"/>
                        <a:buChar char="-"/>
                      </a:pPr>
                      <a:r>
                        <a:rPr lang="es" sz="1300"/>
                        <a:t>Mate, química y física son muy difíciles.</a:t>
                      </a:r>
                    </a:p>
                    <a:p>
                      <a:pPr marL="457200" lvl="0" indent="-311150" rtl="0">
                        <a:spcBef>
                          <a:spcPts val="0"/>
                        </a:spcBef>
                        <a:buSzPct val="100000"/>
                        <a:buChar char="-"/>
                      </a:pPr>
                      <a:r>
                        <a:rPr lang="es" sz="1300"/>
                        <a:t>Los demás cursos son muy aburridos.</a:t>
                      </a:r>
                    </a:p>
                    <a:p>
                      <a:pPr marL="457200" lvl="0" indent="-311150" rtl="0">
                        <a:spcBef>
                          <a:spcPts val="0"/>
                        </a:spcBef>
                        <a:buSzPct val="100000"/>
                        <a:buChar char="-"/>
                      </a:pPr>
                      <a:r>
                        <a:rPr lang="es" sz="1300"/>
                        <a:t>Los profesores quieren que memoricen datos o fechas sueltas.</a:t>
                      </a:r>
                    </a:p>
                    <a:p>
                      <a:pPr marL="457200" lvl="0" indent="-311150" rtl="0">
                        <a:spcBef>
                          <a:spcPts val="0"/>
                        </a:spcBef>
                        <a:buSzPct val="100000"/>
                        <a:buChar char="-"/>
                      </a:pPr>
                      <a:r>
                        <a:rPr lang="es" sz="1300"/>
                        <a:t>No lo voy a volver a usar en mi vida.</a:t>
                      </a:r>
                    </a:p>
                    <a:p>
                      <a:pPr marL="457200" lvl="0" indent="-311150" rtl="0">
                        <a:spcBef>
                          <a:spcPts val="0"/>
                        </a:spcBef>
                        <a:buSzPct val="100000"/>
                        <a:buChar char="-"/>
                      </a:pPr>
                      <a:r>
                        <a:rPr lang="es" sz="1300"/>
                        <a:t>Siempre son los mismos temas cada año.</a:t>
                      </a:r>
                    </a:p>
                    <a:p>
                      <a:pPr marL="457200" lvl="0" indent="-311150">
                        <a:spcBef>
                          <a:spcPts val="0"/>
                        </a:spcBef>
                        <a:buSzPct val="100000"/>
                        <a:buChar char="-"/>
                      </a:pPr>
                      <a:r>
                        <a:rPr lang="es" sz="1300"/>
                        <a:t>Los profesores son viejos aburridos.</a:t>
                      </a:r>
                    </a:p>
                  </a:txBody>
                  <a:tcPr marL="91425" marR="91425" marT="91425" marB="91425"/>
                </a:tc>
                <a:tc>
                  <a:txBody>
                    <a:bodyPr/>
                    <a:lstStyle/>
                    <a:p>
                      <a:pPr lvl="0" rtl="0">
                        <a:spcBef>
                          <a:spcPts val="0"/>
                        </a:spcBef>
                        <a:buNone/>
                      </a:pPr>
                      <a:r>
                        <a:rPr lang="es" sz="1300"/>
                        <a:t>¿ Qué Piensan?:</a:t>
                      </a:r>
                    </a:p>
                    <a:p>
                      <a:pPr marL="457200" lvl="0" indent="-311150" rtl="0">
                        <a:spcBef>
                          <a:spcPts val="0"/>
                        </a:spcBef>
                        <a:buSzPct val="100000"/>
                        <a:buChar char="-"/>
                      </a:pPr>
                      <a:r>
                        <a:rPr lang="es" sz="1300"/>
                        <a:t>Hay muchos cursos “inútiles” para ellos.</a:t>
                      </a:r>
                    </a:p>
                    <a:p>
                      <a:pPr marL="457200" lvl="0" indent="-311150" rtl="0">
                        <a:spcBef>
                          <a:spcPts val="0"/>
                        </a:spcBef>
                        <a:buSzPct val="100000"/>
                        <a:buChar char="-"/>
                      </a:pPr>
                      <a:r>
                        <a:rPr lang="es" sz="1300"/>
                        <a:t>Los profesores solo quieren molestarlos.</a:t>
                      </a:r>
                    </a:p>
                    <a:p>
                      <a:pPr marL="457200" lvl="0" indent="-311150" rtl="0">
                        <a:spcBef>
                          <a:spcPts val="0"/>
                        </a:spcBef>
                        <a:buSzPct val="100000"/>
                        <a:buChar char="-"/>
                      </a:pPr>
                      <a:r>
                        <a:rPr lang="es" sz="1300"/>
                        <a:t>Los cursos más importantes son Matemáticas y Lenguaje.</a:t>
                      </a:r>
                    </a:p>
                    <a:p>
                      <a:pPr marL="457200" lvl="0" indent="-311150" rtl="0">
                        <a:spcBef>
                          <a:spcPts val="0"/>
                        </a:spcBef>
                        <a:buSzPct val="100000"/>
                        <a:buChar char="-"/>
                      </a:pPr>
                      <a:r>
                        <a:rPr lang="es" sz="1300"/>
                        <a:t>Salir del colegio lo más pronto posible para ir a casa.</a:t>
                      </a:r>
                    </a:p>
                  </a:txBody>
                  <a:tcPr marL="91425" marR="91425" marT="91425" marB="91425"/>
                </a:tc>
              </a:tr>
              <a:tr h="1867550">
                <a:tc>
                  <a:txBody>
                    <a:bodyPr/>
                    <a:lstStyle/>
                    <a:p>
                      <a:pPr lvl="0" rtl="0">
                        <a:spcBef>
                          <a:spcPts val="0"/>
                        </a:spcBef>
                        <a:buSzPct val="84615"/>
                        <a:buNone/>
                      </a:pPr>
                      <a:r>
                        <a:rPr lang="es" sz="1300"/>
                        <a:t>¿ Qué Hacen?:</a:t>
                      </a:r>
                    </a:p>
                    <a:p>
                      <a:pPr marL="457200" lvl="0" indent="-311150" rtl="0">
                        <a:spcBef>
                          <a:spcPts val="0"/>
                        </a:spcBef>
                        <a:buSzPct val="100000"/>
                        <a:buChar char="-"/>
                      </a:pPr>
                      <a:r>
                        <a:rPr lang="es" sz="1300"/>
                        <a:t>Molestan al “chancon” .</a:t>
                      </a:r>
                    </a:p>
                    <a:p>
                      <a:pPr marL="457200" lvl="0" indent="-311150" rtl="0">
                        <a:spcBef>
                          <a:spcPts val="0"/>
                        </a:spcBef>
                        <a:buSzPct val="100000"/>
                        <a:buChar char="-"/>
                      </a:pPr>
                      <a:r>
                        <a:rPr lang="es" sz="1300"/>
                        <a:t>Remedan o imitan al profesor.</a:t>
                      </a:r>
                    </a:p>
                    <a:p>
                      <a:pPr marL="457200" lvl="0" indent="-311150" rtl="0">
                        <a:spcBef>
                          <a:spcPts val="0"/>
                        </a:spcBef>
                        <a:buSzPct val="100000"/>
                        <a:buChar char="-"/>
                      </a:pPr>
                      <a:r>
                        <a:rPr lang="es" sz="1300"/>
                        <a:t>Cambian de ánimo cuando hablan sobre los cursos que no son de su agrado.</a:t>
                      </a:r>
                    </a:p>
                    <a:p>
                      <a:pPr marL="457200" lvl="0" indent="-311150" rtl="0">
                        <a:spcBef>
                          <a:spcPts val="0"/>
                        </a:spcBef>
                        <a:buSzPct val="100000"/>
                        <a:buChar char="-"/>
                      </a:pPr>
                      <a:r>
                        <a:rPr lang="es" sz="1300"/>
                        <a:t>Conversan constantemente entre ellos.</a:t>
                      </a:r>
                    </a:p>
                  </a:txBody>
                  <a:tcPr marL="91425" marR="91425" marT="91425" marB="91425"/>
                </a:tc>
                <a:tc>
                  <a:txBody>
                    <a:bodyPr/>
                    <a:lstStyle/>
                    <a:p>
                      <a:pPr lvl="0">
                        <a:spcBef>
                          <a:spcPts val="0"/>
                        </a:spcBef>
                        <a:buNone/>
                      </a:pPr>
                      <a:r>
                        <a:rPr lang="es" sz="1300"/>
                        <a:t>¿ Qué Sienten?:</a:t>
                      </a:r>
                    </a:p>
                    <a:p>
                      <a:pPr marL="457200" lvl="0" indent="-311150" rtl="0">
                        <a:spcBef>
                          <a:spcPts val="0"/>
                        </a:spcBef>
                        <a:buSzPct val="100000"/>
                        <a:buChar char="-"/>
                      </a:pPr>
                      <a:r>
                        <a:rPr lang="es" sz="1300"/>
                        <a:t>Que solo van al colegio a ser controlados.</a:t>
                      </a:r>
                    </a:p>
                    <a:p>
                      <a:pPr marL="457200" lvl="0" indent="-311150" rtl="0">
                        <a:spcBef>
                          <a:spcPts val="0"/>
                        </a:spcBef>
                        <a:buSzPct val="100000"/>
                        <a:buChar char="-"/>
                      </a:pPr>
                      <a:r>
                        <a:rPr lang="es" sz="1300"/>
                        <a:t>Frustración ante los cursos difíciles</a:t>
                      </a:r>
                    </a:p>
                    <a:p>
                      <a:pPr marL="457200" lvl="0" indent="-311150" rtl="0">
                        <a:spcBef>
                          <a:spcPts val="0"/>
                        </a:spcBef>
                        <a:buSzPct val="100000"/>
                        <a:buChar char="-"/>
                      </a:pPr>
                      <a:r>
                        <a:rPr lang="es" sz="1300"/>
                        <a:t>Desgano ante los cursos “aburridos” </a:t>
                      </a:r>
                    </a:p>
                    <a:p>
                      <a:pPr marL="457200" lvl="0" indent="-311150" rtl="0">
                        <a:spcBef>
                          <a:spcPts val="0"/>
                        </a:spcBef>
                        <a:buSzPct val="100000"/>
                        <a:buChar char="-"/>
                      </a:pPr>
                      <a:r>
                        <a:rPr lang="es" sz="1300"/>
                        <a:t>Ánimo cuando toca educación física.</a:t>
                      </a:r>
                    </a:p>
                    <a:p>
                      <a:pPr marL="457200" lvl="0" indent="-311150">
                        <a:spcBef>
                          <a:spcPts val="0"/>
                        </a:spcBef>
                        <a:buSzPct val="100000"/>
                        <a:buChar char="-"/>
                      </a:pPr>
                      <a:r>
                        <a:rPr lang="es" sz="1300"/>
                        <a:t>Que no aprenden y solo memorizan.</a:t>
                      </a:r>
                    </a:p>
                  </a:txBody>
                  <a:tcPr marL="91425" marR="91425" marT="91425" marB="91425"/>
                </a:tc>
              </a:tr>
            </a:tbl>
          </a:graphicData>
        </a:graphic>
      </p:graphicFrame>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s"/>
              <a:t>Mapa de Empatía: Profesores</a:t>
            </a:r>
          </a:p>
        </p:txBody>
      </p:sp>
      <p:pic>
        <p:nvPicPr>
          <p:cNvPr id="92" name="Shape 92"/>
          <p:cNvPicPr preferRelativeResize="0"/>
          <p:nvPr/>
        </p:nvPicPr>
        <p:blipFill>
          <a:blip r:embed="rId3">
            <a:alphaModFix/>
          </a:blip>
          <a:stretch>
            <a:fillRect/>
          </a:stretch>
        </p:blipFill>
        <p:spPr>
          <a:xfrm>
            <a:off x="311700" y="1106000"/>
            <a:ext cx="8650425" cy="3919875"/>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50107" y="841772"/>
            <a:ext cx="7150894" cy="457200"/>
          </a:xfrm>
        </p:spPr>
        <p:txBody>
          <a:bodyPr rtlCol="0">
            <a:normAutofit fontScale="90000"/>
          </a:bodyPr>
          <a:lstStyle/>
          <a:p>
            <a:pPr fontAlgn="auto">
              <a:spcAft>
                <a:spcPts val="0"/>
              </a:spcAft>
              <a:defRPr/>
            </a:pPr>
            <a:r>
              <a:rPr lang="es-PE" dirty="0" err="1"/>
              <a:t>Journey</a:t>
            </a:r>
            <a:r>
              <a:rPr lang="es-PE" dirty="0"/>
              <a:t> </a:t>
            </a:r>
            <a:r>
              <a:rPr lang="es-PE" dirty="0" err="1"/>
              <a:t>map</a:t>
            </a:r>
            <a:endParaRPr lang="es-PE" dirty="0"/>
          </a:p>
        </p:txBody>
      </p:sp>
      <p:sp>
        <p:nvSpPr>
          <p:cNvPr id="2051" name="Subtítulo 2"/>
          <p:cNvSpPr>
            <a:spLocks noGrp="1"/>
          </p:cNvSpPr>
          <p:nvPr>
            <p:ph type="subTitle" idx="1"/>
          </p:nvPr>
        </p:nvSpPr>
        <p:spPr>
          <a:xfrm>
            <a:off x="422672" y="1559719"/>
            <a:ext cx="8458200" cy="3155156"/>
          </a:xfrm>
        </p:spPr>
        <p:txBody>
          <a:bodyPr/>
          <a:lstStyle/>
          <a:p>
            <a:pPr algn="l"/>
            <a:r>
              <a:rPr lang="es-PE" altLang="es-PE" sz="1200" dirty="0"/>
              <a:t>                         Llega a clases                  saluda al  profesor        presta a tención a la clase    Resuelve una práctica     Sale de clases</a:t>
            </a:r>
          </a:p>
        </p:txBody>
      </p:sp>
      <p:sp>
        <p:nvSpPr>
          <p:cNvPr id="6" name="Rectángulo 5"/>
          <p:cNvSpPr/>
          <p:nvPr/>
        </p:nvSpPr>
        <p:spPr>
          <a:xfrm>
            <a:off x="289322" y="2428876"/>
            <a:ext cx="947738" cy="297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sz="1350" kern="1200" dirty="0">
                <a:solidFill>
                  <a:srgbClr val="FF0000"/>
                </a:solidFill>
              </a:rPr>
              <a:t>positivo</a:t>
            </a:r>
          </a:p>
        </p:txBody>
      </p:sp>
      <p:sp>
        <p:nvSpPr>
          <p:cNvPr id="7" name="Rectángulo 6"/>
          <p:cNvSpPr/>
          <p:nvPr/>
        </p:nvSpPr>
        <p:spPr>
          <a:xfrm>
            <a:off x="289322" y="4417219"/>
            <a:ext cx="942975" cy="297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sz="1350" kern="1200" dirty="0">
                <a:solidFill>
                  <a:srgbClr val="FF0000"/>
                </a:solidFill>
              </a:rPr>
              <a:t>negativo</a:t>
            </a:r>
          </a:p>
        </p:txBody>
      </p:sp>
      <p:sp>
        <p:nvSpPr>
          <p:cNvPr id="8" name="Rectángulo 7"/>
          <p:cNvSpPr/>
          <p:nvPr/>
        </p:nvSpPr>
        <p:spPr>
          <a:xfrm>
            <a:off x="270272" y="3445669"/>
            <a:ext cx="1017984" cy="297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sz="1350" kern="1200" dirty="0">
                <a:solidFill>
                  <a:srgbClr val="FF0000"/>
                </a:solidFill>
              </a:rPr>
              <a:t>neutral</a:t>
            </a:r>
          </a:p>
        </p:txBody>
      </p:sp>
      <p:sp>
        <p:nvSpPr>
          <p:cNvPr id="9" name="Diagrama de flujo: proceso 8"/>
          <p:cNvSpPr/>
          <p:nvPr/>
        </p:nvSpPr>
        <p:spPr>
          <a:xfrm>
            <a:off x="1668067" y="3339703"/>
            <a:ext cx="1040606" cy="40362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sz="1050" kern="1200" dirty="0">
                <a:solidFill>
                  <a:prstClr val="white"/>
                </a:solidFill>
              </a:rPr>
              <a:t>Saca sus cuadernos</a:t>
            </a:r>
          </a:p>
        </p:txBody>
      </p:sp>
      <p:sp>
        <p:nvSpPr>
          <p:cNvPr id="10" name="Diagrama de flujo: proceso 9"/>
          <p:cNvSpPr/>
          <p:nvPr/>
        </p:nvSpPr>
        <p:spPr>
          <a:xfrm>
            <a:off x="2912269" y="2705101"/>
            <a:ext cx="1041797" cy="40362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sz="1050" kern="1200" dirty="0">
                <a:solidFill>
                  <a:prstClr val="white"/>
                </a:solidFill>
              </a:rPr>
              <a:t>Se pone de pie</a:t>
            </a:r>
          </a:p>
        </p:txBody>
      </p:sp>
      <p:sp>
        <p:nvSpPr>
          <p:cNvPr id="11" name="Diagrama de flujo: proceso 10"/>
          <p:cNvSpPr/>
          <p:nvPr/>
        </p:nvSpPr>
        <p:spPr>
          <a:xfrm>
            <a:off x="1577578" y="2349104"/>
            <a:ext cx="1079897" cy="52149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sz="1050" kern="1200" dirty="0">
                <a:solidFill>
                  <a:prstClr val="white"/>
                </a:solidFill>
              </a:rPr>
              <a:t>Conversa con su compañero</a:t>
            </a:r>
          </a:p>
        </p:txBody>
      </p:sp>
      <p:sp>
        <p:nvSpPr>
          <p:cNvPr id="12" name="Diagrama de flujo: proceso 11"/>
          <p:cNvSpPr/>
          <p:nvPr/>
        </p:nvSpPr>
        <p:spPr>
          <a:xfrm>
            <a:off x="4225528" y="4216003"/>
            <a:ext cx="1041797" cy="40362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sz="1050" kern="1200" dirty="0">
                <a:solidFill>
                  <a:prstClr val="white"/>
                </a:solidFill>
              </a:rPr>
              <a:t>Escucha al profesor</a:t>
            </a:r>
          </a:p>
        </p:txBody>
      </p:sp>
      <p:sp>
        <p:nvSpPr>
          <p:cNvPr id="13" name="Diagrama de flujo: proceso 12"/>
          <p:cNvSpPr/>
          <p:nvPr/>
        </p:nvSpPr>
        <p:spPr>
          <a:xfrm>
            <a:off x="6069806" y="4216003"/>
            <a:ext cx="1077516" cy="43219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sz="1050" kern="1200" dirty="0">
                <a:solidFill>
                  <a:prstClr val="white"/>
                </a:solidFill>
              </a:rPr>
              <a:t>Se aburre de tantas fechas y datos</a:t>
            </a:r>
          </a:p>
        </p:txBody>
      </p:sp>
      <p:sp>
        <p:nvSpPr>
          <p:cNvPr id="14" name="Diagrama de flujo: proceso 13"/>
          <p:cNvSpPr/>
          <p:nvPr/>
        </p:nvSpPr>
        <p:spPr>
          <a:xfrm>
            <a:off x="7695010" y="2375297"/>
            <a:ext cx="1040606" cy="40362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sz="1050" kern="1200" dirty="0">
                <a:solidFill>
                  <a:prstClr val="white"/>
                </a:solidFill>
              </a:rPr>
              <a:t>Se despide del profesor</a:t>
            </a:r>
          </a:p>
        </p:txBody>
      </p:sp>
      <p:cxnSp>
        <p:nvCxnSpPr>
          <p:cNvPr id="16" name="Conector recto 15"/>
          <p:cNvCxnSpPr/>
          <p:nvPr/>
        </p:nvCxnSpPr>
        <p:spPr>
          <a:xfrm>
            <a:off x="2787254" y="1885950"/>
            <a:ext cx="67865" cy="2828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a:xfrm>
            <a:off x="4118373" y="1965722"/>
            <a:ext cx="67865" cy="2828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ector recto 20"/>
          <p:cNvCxnSpPr/>
          <p:nvPr/>
        </p:nvCxnSpPr>
        <p:spPr>
          <a:xfrm>
            <a:off x="5668567" y="1994297"/>
            <a:ext cx="67865" cy="2828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ector recto 21"/>
          <p:cNvCxnSpPr/>
          <p:nvPr/>
        </p:nvCxnSpPr>
        <p:spPr>
          <a:xfrm>
            <a:off x="7289006" y="1978819"/>
            <a:ext cx="67866" cy="282892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2575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algn="ctr">
              <a:spcBef>
                <a:spcPts val="0"/>
              </a:spcBef>
              <a:buNone/>
            </a:pPr>
            <a:r>
              <a:rPr lang="es"/>
              <a:t>Los alumnos de secundaria, de colegios particulares, </a:t>
            </a:r>
            <a:r>
              <a:rPr lang="es" u="sng"/>
              <a:t>necesitan</a:t>
            </a:r>
            <a:r>
              <a:rPr lang="es"/>
              <a:t> una mejor experiencia (motivación e interés) en las clases de humanidades </a:t>
            </a:r>
            <a:r>
              <a:rPr lang="es" u="sng"/>
              <a:t>debido a que</a:t>
            </a:r>
            <a:r>
              <a:rPr lang="es"/>
              <a:t> no disfrutan, no aprenden y se frustran con la metodología actual.</a:t>
            </a:r>
          </a:p>
        </p:txBody>
      </p:sp>
      <p:sp>
        <p:nvSpPr>
          <p:cNvPr id="104" name="Shape 104"/>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a:spcBef>
                <a:spcPts val="0"/>
              </a:spcBef>
              <a:buNone/>
            </a:pPr>
            <a:r>
              <a:rPr lang="es"/>
              <a:t>Enunciado POV: Alumnos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311700" y="1468825"/>
            <a:ext cx="8520600" cy="3099900"/>
          </a:xfrm>
          <a:prstGeom prst="rect">
            <a:avLst/>
          </a:prstGeom>
        </p:spPr>
        <p:txBody>
          <a:bodyPr lIns="91425" tIns="91425" rIns="91425" bIns="91425" anchor="t" anchorCtr="0">
            <a:noAutofit/>
          </a:bodyPr>
          <a:lstStyle/>
          <a:p>
            <a:pPr lvl="0" algn="ctr" rtl="0">
              <a:spcBef>
                <a:spcPts val="0"/>
              </a:spcBef>
              <a:buNone/>
            </a:pPr>
            <a:r>
              <a:rPr lang="es"/>
              <a:t>Los profesores de humanidades, de educación secundaria en colegios particulares, </a:t>
            </a:r>
            <a:r>
              <a:rPr lang="es" u="sng"/>
              <a:t>necesitan</a:t>
            </a:r>
            <a:r>
              <a:rPr lang="es"/>
              <a:t> apoyo, recursos y herramientas para conectar con los alumnos </a:t>
            </a:r>
            <a:r>
              <a:rPr lang="es" u="sng"/>
              <a:t>porque</a:t>
            </a:r>
            <a:r>
              <a:rPr lang="es"/>
              <a:t> se sienten rechazados e ignorados y se frustran al no obtener resultados con su esfuerzo.</a:t>
            </a:r>
          </a:p>
        </p:txBody>
      </p:sp>
      <p:sp>
        <p:nvSpPr>
          <p:cNvPr id="110" name="Shape 110"/>
          <p:cNvSpPr txBox="1">
            <a:spLocks noGrp="1"/>
          </p:cNvSpPr>
          <p:nvPr>
            <p:ph type="title"/>
          </p:nvPr>
        </p:nvSpPr>
        <p:spPr>
          <a:xfrm>
            <a:off x="311700" y="372500"/>
            <a:ext cx="8520600" cy="733500"/>
          </a:xfrm>
          <a:prstGeom prst="rect">
            <a:avLst/>
          </a:prstGeom>
        </p:spPr>
        <p:txBody>
          <a:bodyPr lIns="91425" tIns="91425" rIns="91425" bIns="91425" anchor="b" anchorCtr="0">
            <a:noAutofit/>
          </a:bodyPr>
          <a:lstStyle/>
          <a:p>
            <a:pPr lvl="0" rtl="0">
              <a:spcBef>
                <a:spcPts val="0"/>
              </a:spcBef>
              <a:buNone/>
            </a:pPr>
            <a:r>
              <a:rPr lang="es"/>
              <a:t>Enunciado POV: Profesores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30800" y="1889700"/>
            <a:ext cx="8282400" cy="1516500"/>
          </a:xfrm>
          <a:prstGeom prst="rect">
            <a:avLst/>
          </a:prstGeom>
        </p:spPr>
        <p:txBody>
          <a:bodyPr lIns="91425" tIns="91425" rIns="91425" bIns="91425" anchor="ctr" anchorCtr="0">
            <a:noAutofit/>
          </a:bodyPr>
          <a:lstStyle/>
          <a:p>
            <a:pPr lvl="0" rtl="0">
              <a:spcBef>
                <a:spcPts val="0"/>
              </a:spcBef>
              <a:buNone/>
            </a:pPr>
            <a:r>
              <a:rPr lang="es"/>
              <a:t>Entrevistas</a:t>
            </a:r>
          </a:p>
        </p:txBody>
      </p:sp>
    </p:spTree>
  </p:cSld>
  <p:clrMapOvr>
    <a:masterClrMapping/>
  </p:clrMapOvr>
  <p:transition spd="slow">
    <p:cut/>
  </p:transition>
</p:sld>
</file>

<file path=ppt/theme/theme1.xml><?xml version="1.0" encoding="utf-8"?>
<a:theme xmlns:a="http://schemas.openxmlformats.org/drawingml/2006/main"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720</Words>
  <Application>Microsoft Office PowerPoint</Application>
  <PresentationFormat>Presentación en pantalla (16:9)</PresentationFormat>
  <Paragraphs>71</Paragraphs>
  <Slides>13</Slides>
  <Notes>12</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13</vt:i4>
      </vt:variant>
    </vt:vector>
  </HeadingPairs>
  <TitlesOfParts>
    <vt:vector size="20" baseType="lpstr">
      <vt:lpstr>Calibri Light</vt:lpstr>
      <vt:lpstr>Arial</vt:lpstr>
      <vt:lpstr>Oswald</vt:lpstr>
      <vt:lpstr>Calibri</vt:lpstr>
      <vt:lpstr>Source Code Pro</vt:lpstr>
      <vt:lpstr>modern-writer</vt:lpstr>
      <vt:lpstr>Tema de Office</vt:lpstr>
      <vt:lpstr>Definir el problema</vt:lpstr>
      <vt:lpstr>Principales Insights</vt:lpstr>
      <vt:lpstr>Canvas (usuario y problema)</vt:lpstr>
      <vt:lpstr>Mapa de Empatía: Alumnos</vt:lpstr>
      <vt:lpstr>Mapa de Empatía: Profesores</vt:lpstr>
      <vt:lpstr>Journey map</vt:lpstr>
      <vt:lpstr>Enunciado POV: Alumnos</vt:lpstr>
      <vt:lpstr>Enunciado POV: Profesores</vt:lpstr>
      <vt:lpstr>Entrevistas</vt:lpstr>
      <vt:lpstr>Entrevista a alumnos de secundaria: Juan Diego</vt:lpstr>
      <vt:lpstr>Entrevista a alumnos de secundaria: Juan Diego</vt:lpstr>
      <vt:lpstr>Entrevista a profesora: Herlinda Clara</vt:lpstr>
      <vt:lpstr>Entrevista a profesora: Herlinda Clara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Definir el problema</dc:title>
  <dc:creator>LUIS ENRIQUE GRAU BERROCAL</dc:creator>
  <cp:lastModifiedBy>Usuario Educacion</cp:lastModifiedBy>
  <cp:revision>2</cp:revision>
  <dcterms:modified xsi:type="dcterms:W3CDTF">2016-04-13T03:00:15Z</dcterms:modified>
</cp:coreProperties>
</file>