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5A8C1-FE65-482A-BEF7-3DB4D48FA3F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51DC25E1-49A8-44D2-A5A3-73D64C1E5631}">
      <dgm:prSet phldrT="[Texto]" custT="1"/>
      <dgm:spPr/>
      <dgm:t>
        <a:bodyPr/>
        <a:lstStyle/>
        <a:p>
          <a:r>
            <a:rPr lang="es-PE" sz="14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23/06/1989</a:t>
          </a:r>
        </a:p>
        <a:p>
          <a:r>
            <a:rPr lang="es-PE" sz="14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Laura adquiere el inmueble inscrito en la Partida </a:t>
          </a:r>
          <a:r>
            <a:rPr lang="es-PE" sz="1400" kern="1200" dirty="0" err="1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N°</a:t>
          </a:r>
          <a:r>
            <a:rPr lang="es-PE" sz="14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 P0123456</a:t>
          </a:r>
        </a:p>
      </dgm:t>
    </dgm:pt>
    <dgm:pt modelId="{650E3D96-CEA1-4234-8AA7-79246445B358}" type="parTrans" cxnId="{4B0A558B-A95A-4FE6-A4B8-F1E22E808912}">
      <dgm:prSet/>
      <dgm:spPr/>
      <dgm:t>
        <a:bodyPr/>
        <a:lstStyle/>
        <a:p>
          <a:endParaRPr lang="es-PE"/>
        </a:p>
      </dgm:t>
    </dgm:pt>
    <dgm:pt modelId="{0E5692F6-F5B4-4BF6-840A-41E6603E09E7}" type="sibTrans" cxnId="{4B0A558B-A95A-4FE6-A4B8-F1E22E808912}">
      <dgm:prSet/>
      <dgm:spPr/>
      <dgm:t>
        <a:bodyPr/>
        <a:lstStyle/>
        <a:p>
          <a:endParaRPr lang="es-PE"/>
        </a:p>
      </dgm:t>
    </dgm:pt>
    <dgm:pt modelId="{1FFE8867-3E9A-4E06-9C30-1BDDABE7D0A1}">
      <dgm:prSet phldrT="[Texto]" custT="1"/>
      <dgm:spPr/>
      <dgm:t>
        <a:bodyPr/>
        <a:lstStyle/>
        <a:p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15/10/1998</a:t>
          </a:r>
        </a:p>
        <a:p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Laura  transfiere un área de 200 m2 a Patricia,</a:t>
          </a:r>
          <a:r>
            <a:rPr lang="es-PE" sz="1400" kern="1200" dirty="0"/>
            <a:t> </a:t>
          </a: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que una vez habilitado sería la Manzana A-9 Lote 1</a:t>
          </a:r>
        </a:p>
      </dgm:t>
    </dgm:pt>
    <dgm:pt modelId="{0F36B5A8-01F3-4B3D-A488-8CB5A599D6AE}" type="parTrans" cxnId="{46A654B2-51DA-4D23-A281-175704D2BEB0}">
      <dgm:prSet/>
      <dgm:spPr/>
      <dgm:t>
        <a:bodyPr/>
        <a:lstStyle/>
        <a:p>
          <a:endParaRPr lang="es-PE"/>
        </a:p>
      </dgm:t>
    </dgm:pt>
    <dgm:pt modelId="{802AA46E-F724-4E4A-917F-2645928D2FC7}" type="sibTrans" cxnId="{46A654B2-51DA-4D23-A281-175704D2BEB0}">
      <dgm:prSet/>
      <dgm:spPr/>
      <dgm:t>
        <a:bodyPr/>
        <a:lstStyle/>
        <a:p>
          <a:endParaRPr lang="es-PE"/>
        </a:p>
      </dgm:t>
    </dgm:pt>
    <dgm:pt modelId="{3B49BC0B-8DEF-4414-B3AE-23AE7BF34A5C}">
      <dgm:prSet phldrT="[Texto]"/>
      <dgm:spPr/>
      <dgm:t>
        <a:bodyPr/>
        <a:lstStyle/>
        <a:p>
          <a:endParaRPr lang="es-PE" dirty="0"/>
        </a:p>
      </dgm:t>
    </dgm:pt>
    <dgm:pt modelId="{43558970-C1AF-4852-A3A7-17119017289F}" type="parTrans" cxnId="{0B86CEDA-3277-46B9-AE2D-02459E79F9A4}">
      <dgm:prSet/>
      <dgm:spPr/>
      <dgm:t>
        <a:bodyPr/>
        <a:lstStyle/>
        <a:p>
          <a:endParaRPr lang="es-PE"/>
        </a:p>
      </dgm:t>
    </dgm:pt>
    <dgm:pt modelId="{05B996BD-E71D-476C-B6A1-AEC8E9BAFF5F}" type="sibTrans" cxnId="{0B86CEDA-3277-46B9-AE2D-02459E79F9A4}">
      <dgm:prSet/>
      <dgm:spPr/>
      <dgm:t>
        <a:bodyPr/>
        <a:lstStyle/>
        <a:p>
          <a:endParaRPr lang="es-PE"/>
        </a:p>
      </dgm:t>
    </dgm:pt>
    <dgm:pt modelId="{04507E3D-4CBA-484E-9709-FB2326C702F7}">
      <dgm:prSet phldrT="[Texto]" custT="1"/>
      <dgm:spPr/>
      <dgm:t>
        <a:bodyPr/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07/09/2009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Laura transfiere a su hija Rosario 0.666%, área aproximada de 200 m2, que una vez habilitado sería la Manzana A-9 Lote 1</a:t>
          </a:r>
        </a:p>
      </dgm:t>
    </dgm:pt>
    <dgm:pt modelId="{C6380D82-BAE0-417F-B0F8-652457EE79D6}" type="parTrans" cxnId="{761801E4-66F9-4F62-9319-90C5BD561DA8}">
      <dgm:prSet/>
      <dgm:spPr/>
      <dgm:t>
        <a:bodyPr/>
        <a:lstStyle/>
        <a:p>
          <a:endParaRPr lang="es-PE"/>
        </a:p>
      </dgm:t>
    </dgm:pt>
    <dgm:pt modelId="{AF1BF07F-21B5-4586-98F4-7F9C66ACBA4E}" type="sibTrans" cxnId="{761801E4-66F9-4F62-9319-90C5BD561DA8}">
      <dgm:prSet/>
      <dgm:spPr/>
      <dgm:t>
        <a:bodyPr/>
        <a:lstStyle/>
        <a:p>
          <a:endParaRPr lang="es-PE"/>
        </a:p>
      </dgm:t>
    </dgm:pt>
    <dgm:pt modelId="{2181F19E-5721-402F-860F-1A34E46D990F}">
      <dgm:prSet phldrT="[Texto]" custT="1"/>
      <dgm:spPr/>
      <dgm:t>
        <a:bodyPr/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29/10/2009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Amanda y Jorge demandan la nulidad de acto jurídico de la transferencia de Laura a Rosario, demanda que es declarada Fundada y confirmada en el año 2015</a:t>
          </a:r>
        </a:p>
      </dgm:t>
    </dgm:pt>
    <dgm:pt modelId="{94B31051-973B-428D-943A-37B507C897DF}" type="parTrans" cxnId="{1ECA2ED6-BB11-43AE-9E64-05628DF4CB25}">
      <dgm:prSet/>
      <dgm:spPr/>
      <dgm:t>
        <a:bodyPr/>
        <a:lstStyle/>
        <a:p>
          <a:endParaRPr lang="es-PE"/>
        </a:p>
      </dgm:t>
    </dgm:pt>
    <dgm:pt modelId="{13F39FB4-6216-4159-A58E-C712F824AF99}" type="sibTrans" cxnId="{1ECA2ED6-BB11-43AE-9E64-05628DF4CB25}">
      <dgm:prSet/>
      <dgm:spPr/>
      <dgm:t>
        <a:bodyPr/>
        <a:lstStyle/>
        <a:p>
          <a:endParaRPr lang="es-PE"/>
        </a:p>
      </dgm:t>
    </dgm:pt>
    <dgm:pt modelId="{C0B90DAB-CE8F-4D86-B370-F4EBA0B76FEA}">
      <dgm:prSet phldrT="[Texto]" custT="1"/>
      <dgm:spPr/>
      <dgm:t>
        <a:bodyPr/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19/07/2007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Patricia transfiere a Amanda y Jorge, el mismo terreno</a:t>
          </a:r>
        </a:p>
      </dgm:t>
    </dgm:pt>
    <dgm:pt modelId="{B9BD1AB5-89CA-4C6C-A278-3D817448DF3F}" type="parTrans" cxnId="{F94B5FA1-9366-4F7E-AF83-F4129A4D56B4}">
      <dgm:prSet/>
      <dgm:spPr/>
      <dgm:t>
        <a:bodyPr/>
        <a:lstStyle/>
        <a:p>
          <a:endParaRPr lang="es-PE"/>
        </a:p>
      </dgm:t>
    </dgm:pt>
    <dgm:pt modelId="{ED50EF91-213F-437D-B8FE-73D91CCE68D1}" type="sibTrans" cxnId="{F94B5FA1-9366-4F7E-AF83-F4129A4D56B4}">
      <dgm:prSet/>
      <dgm:spPr/>
      <dgm:t>
        <a:bodyPr/>
        <a:lstStyle/>
        <a:p>
          <a:endParaRPr lang="es-PE"/>
        </a:p>
      </dgm:t>
    </dgm:pt>
    <dgm:pt modelId="{222AA12A-8497-41EA-BC0A-EB012F2E41E3}">
      <dgm:prSet phldrT="[Texto]" custT="1"/>
      <dgm:spPr/>
      <dgm:t>
        <a:bodyPr/>
        <a:lstStyle/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2016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Laura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Interpone demanda la nulidad de acto jurídico del contrato celebrado el 15/10/1998 y el 19/07/2007</a:t>
          </a:r>
        </a:p>
      </dgm:t>
    </dgm:pt>
    <dgm:pt modelId="{0F4F9E7D-BFB5-4E16-82C7-0A5BBC7F4B3D}" type="parTrans" cxnId="{D6C11B75-3AF2-49F4-8872-931D578D3139}">
      <dgm:prSet/>
      <dgm:spPr/>
      <dgm:t>
        <a:bodyPr/>
        <a:lstStyle/>
        <a:p>
          <a:endParaRPr lang="es-PE"/>
        </a:p>
      </dgm:t>
    </dgm:pt>
    <dgm:pt modelId="{988EDB8F-BB5D-46BC-9F89-9861E974F91D}" type="sibTrans" cxnId="{D6C11B75-3AF2-49F4-8872-931D578D3139}">
      <dgm:prSet/>
      <dgm:spPr/>
      <dgm:t>
        <a:bodyPr/>
        <a:lstStyle/>
        <a:p>
          <a:endParaRPr lang="es-PE"/>
        </a:p>
      </dgm:t>
    </dgm:pt>
    <dgm:pt modelId="{3C15F8EA-4C5D-45A7-83D2-6BE6CF55652F}" type="pres">
      <dgm:prSet presAssocID="{CB85A8C1-FE65-482A-BEF7-3DB4D48FA3FA}" presName="Name0" presStyleCnt="0">
        <dgm:presLayoutVars>
          <dgm:dir/>
          <dgm:resizeHandles val="exact"/>
        </dgm:presLayoutVars>
      </dgm:prSet>
      <dgm:spPr/>
    </dgm:pt>
    <dgm:pt modelId="{1C6C15C2-4CE5-4077-9D27-7B7D7A507FF5}" type="pres">
      <dgm:prSet presAssocID="{CB85A8C1-FE65-482A-BEF7-3DB4D48FA3FA}" presName="arrow" presStyleLbl="bgShp" presStyleIdx="0" presStyleCnt="1"/>
      <dgm:spPr/>
    </dgm:pt>
    <dgm:pt modelId="{62DF2799-481F-4AFE-B149-BCFE61759526}" type="pres">
      <dgm:prSet presAssocID="{CB85A8C1-FE65-482A-BEF7-3DB4D48FA3FA}" presName="points" presStyleCnt="0"/>
      <dgm:spPr/>
    </dgm:pt>
    <dgm:pt modelId="{868A54ED-8258-4736-9C43-5020DBAD4380}" type="pres">
      <dgm:prSet presAssocID="{51DC25E1-49A8-44D2-A5A3-73D64C1E5631}" presName="compositeA" presStyleCnt="0"/>
      <dgm:spPr/>
    </dgm:pt>
    <dgm:pt modelId="{FB703C1F-1E2A-4935-92B9-2A5E4307065D}" type="pres">
      <dgm:prSet presAssocID="{51DC25E1-49A8-44D2-A5A3-73D64C1E5631}" presName="textA" presStyleLbl="revTx" presStyleIdx="0" presStyleCnt="7" custScaleX="167313">
        <dgm:presLayoutVars>
          <dgm:bulletEnabled val="1"/>
        </dgm:presLayoutVars>
      </dgm:prSet>
      <dgm:spPr/>
    </dgm:pt>
    <dgm:pt modelId="{B494B5AB-2353-4740-9F2D-17DC8CCA8F49}" type="pres">
      <dgm:prSet presAssocID="{51DC25E1-49A8-44D2-A5A3-73D64C1E5631}" presName="circleA" presStyleLbl="node1" presStyleIdx="0" presStyleCnt="7"/>
      <dgm:spPr/>
    </dgm:pt>
    <dgm:pt modelId="{C9C6D7AB-8457-4397-99E2-65EF36565122}" type="pres">
      <dgm:prSet presAssocID="{51DC25E1-49A8-44D2-A5A3-73D64C1E5631}" presName="spaceA" presStyleCnt="0"/>
      <dgm:spPr/>
    </dgm:pt>
    <dgm:pt modelId="{32B36304-4D45-4409-A8B8-F912AE874698}" type="pres">
      <dgm:prSet presAssocID="{0E5692F6-F5B4-4BF6-840A-41E6603E09E7}" presName="space" presStyleCnt="0"/>
      <dgm:spPr/>
    </dgm:pt>
    <dgm:pt modelId="{BCCFDF72-3F4D-4F43-AAD0-6BD0DEC4438D}" type="pres">
      <dgm:prSet presAssocID="{1FFE8867-3E9A-4E06-9C30-1BDDABE7D0A1}" presName="compositeB" presStyleCnt="0"/>
      <dgm:spPr/>
    </dgm:pt>
    <dgm:pt modelId="{222165C2-1469-4408-B111-AD8120DCB65C}" type="pres">
      <dgm:prSet presAssocID="{1FFE8867-3E9A-4E06-9C30-1BDDABE7D0A1}" presName="textB" presStyleLbl="revTx" presStyleIdx="1" presStyleCnt="7" custScaleX="123717">
        <dgm:presLayoutVars>
          <dgm:bulletEnabled val="1"/>
        </dgm:presLayoutVars>
      </dgm:prSet>
      <dgm:spPr/>
    </dgm:pt>
    <dgm:pt modelId="{D59383C3-7C21-4FFE-B0BE-0A1BAC8C9D6D}" type="pres">
      <dgm:prSet presAssocID="{1FFE8867-3E9A-4E06-9C30-1BDDABE7D0A1}" presName="circleB" presStyleLbl="node1" presStyleIdx="1" presStyleCnt="7"/>
      <dgm:spPr/>
    </dgm:pt>
    <dgm:pt modelId="{E8FE72AD-6E2A-4A69-87BD-FE03277771AE}" type="pres">
      <dgm:prSet presAssocID="{1FFE8867-3E9A-4E06-9C30-1BDDABE7D0A1}" presName="spaceB" presStyleCnt="0"/>
      <dgm:spPr/>
    </dgm:pt>
    <dgm:pt modelId="{2C1DAED8-1D6A-4F9C-A031-0AE20B27B697}" type="pres">
      <dgm:prSet presAssocID="{802AA46E-F724-4E4A-917F-2645928D2FC7}" presName="space" presStyleCnt="0"/>
      <dgm:spPr/>
    </dgm:pt>
    <dgm:pt modelId="{89F812F8-44BE-41C1-AADA-78AC52E36E53}" type="pres">
      <dgm:prSet presAssocID="{3B49BC0B-8DEF-4414-B3AE-23AE7BF34A5C}" presName="compositeA" presStyleCnt="0"/>
      <dgm:spPr/>
    </dgm:pt>
    <dgm:pt modelId="{11E8E777-C696-4DB2-BE11-CFFA317663ED}" type="pres">
      <dgm:prSet presAssocID="{3B49BC0B-8DEF-4414-B3AE-23AE7BF34A5C}" presName="textA" presStyleLbl="revTx" presStyleIdx="2" presStyleCnt="7">
        <dgm:presLayoutVars>
          <dgm:bulletEnabled val="1"/>
        </dgm:presLayoutVars>
      </dgm:prSet>
      <dgm:spPr/>
    </dgm:pt>
    <dgm:pt modelId="{25AAC61C-0E9E-4E52-B0FA-6BD864DF07A3}" type="pres">
      <dgm:prSet presAssocID="{3B49BC0B-8DEF-4414-B3AE-23AE7BF34A5C}" presName="circleA" presStyleLbl="node1" presStyleIdx="2" presStyleCnt="7"/>
      <dgm:spPr/>
    </dgm:pt>
    <dgm:pt modelId="{45A75E25-9B7C-4316-A633-4A75983A82BE}" type="pres">
      <dgm:prSet presAssocID="{3B49BC0B-8DEF-4414-B3AE-23AE7BF34A5C}" presName="spaceA" presStyleCnt="0"/>
      <dgm:spPr/>
    </dgm:pt>
    <dgm:pt modelId="{936215D3-099E-40A4-8E97-CDB913E8784C}" type="pres">
      <dgm:prSet presAssocID="{05B996BD-E71D-476C-B6A1-AEC8E9BAFF5F}" presName="space" presStyleCnt="0"/>
      <dgm:spPr/>
    </dgm:pt>
    <dgm:pt modelId="{0A2A0F4B-AE7D-4765-9712-D5F894B6BB38}" type="pres">
      <dgm:prSet presAssocID="{C0B90DAB-CE8F-4D86-B370-F4EBA0B76FEA}" presName="compositeB" presStyleCnt="0"/>
      <dgm:spPr/>
    </dgm:pt>
    <dgm:pt modelId="{366EB098-9F62-4A1E-BBD3-B5896092980E}" type="pres">
      <dgm:prSet presAssocID="{C0B90DAB-CE8F-4D86-B370-F4EBA0B76FEA}" presName="textB" presStyleLbl="revTx" presStyleIdx="3" presStyleCnt="7" custScaleX="122441">
        <dgm:presLayoutVars>
          <dgm:bulletEnabled val="1"/>
        </dgm:presLayoutVars>
      </dgm:prSet>
      <dgm:spPr/>
    </dgm:pt>
    <dgm:pt modelId="{BD394F00-9B45-4E0E-8B40-917E76C14A21}" type="pres">
      <dgm:prSet presAssocID="{C0B90DAB-CE8F-4D86-B370-F4EBA0B76FEA}" presName="circleB" presStyleLbl="node1" presStyleIdx="3" presStyleCnt="7"/>
      <dgm:spPr/>
    </dgm:pt>
    <dgm:pt modelId="{6DE6E5FD-93A0-4B9B-BFF8-C8C6FD9BBB73}" type="pres">
      <dgm:prSet presAssocID="{C0B90DAB-CE8F-4D86-B370-F4EBA0B76FEA}" presName="spaceB" presStyleCnt="0"/>
      <dgm:spPr/>
    </dgm:pt>
    <dgm:pt modelId="{4F6EA1FF-6E7F-4DD5-A22F-40C745AFCC3C}" type="pres">
      <dgm:prSet presAssocID="{ED50EF91-213F-437D-B8FE-73D91CCE68D1}" presName="space" presStyleCnt="0"/>
      <dgm:spPr/>
    </dgm:pt>
    <dgm:pt modelId="{12B12628-DAB9-4106-B698-442E55A29AB9}" type="pres">
      <dgm:prSet presAssocID="{04507E3D-4CBA-484E-9709-FB2326C702F7}" presName="compositeA" presStyleCnt="0"/>
      <dgm:spPr/>
    </dgm:pt>
    <dgm:pt modelId="{B266513A-E864-4EF0-81F1-BBED63244C87}" type="pres">
      <dgm:prSet presAssocID="{04507E3D-4CBA-484E-9709-FB2326C702F7}" presName="textA" presStyleLbl="revTx" presStyleIdx="4" presStyleCnt="7" custScaleX="181678">
        <dgm:presLayoutVars>
          <dgm:bulletEnabled val="1"/>
        </dgm:presLayoutVars>
      </dgm:prSet>
      <dgm:spPr/>
    </dgm:pt>
    <dgm:pt modelId="{DA1DD5D6-DA01-48B8-AC19-8BC07B496E97}" type="pres">
      <dgm:prSet presAssocID="{04507E3D-4CBA-484E-9709-FB2326C702F7}" presName="circleA" presStyleLbl="node1" presStyleIdx="4" presStyleCnt="7"/>
      <dgm:spPr/>
    </dgm:pt>
    <dgm:pt modelId="{04025BA3-E584-4EB2-AC32-CEC901345F3B}" type="pres">
      <dgm:prSet presAssocID="{04507E3D-4CBA-484E-9709-FB2326C702F7}" presName="spaceA" presStyleCnt="0"/>
      <dgm:spPr/>
    </dgm:pt>
    <dgm:pt modelId="{0399BEBD-F592-4F6E-A6D4-E0D48C6894E9}" type="pres">
      <dgm:prSet presAssocID="{AF1BF07F-21B5-4586-98F4-7F9C66ACBA4E}" presName="space" presStyleCnt="0"/>
      <dgm:spPr/>
    </dgm:pt>
    <dgm:pt modelId="{836A2F01-1219-48C8-A599-716F20A08FF3}" type="pres">
      <dgm:prSet presAssocID="{2181F19E-5721-402F-860F-1A34E46D990F}" presName="compositeB" presStyleCnt="0"/>
      <dgm:spPr/>
    </dgm:pt>
    <dgm:pt modelId="{5D6BA3B0-598A-48E1-B90E-964427660870}" type="pres">
      <dgm:prSet presAssocID="{2181F19E-5721-402F-860F-1A34E46D990F}" presName="textB" presStyleLbl="revTx" presStyleIdx="5" presStyleCnt="7" custScaleX="188400">
        <dgm:presLayoutVars>
          <dgm:bulletEnabled val="1"/>
        </dgm:presLayoutVars>
      </dgm:prSet>
      <dgm:spPr/>
    </dgm:pt>
    <dgm:pt modelId="{7D5B0AA5-E827-42A2-BA91-93A4CA5DD6E8}" type="pres">
      <dgm:prSet presAssocID="{2181F19E-5721-402F-860F-1A34E46D990F}" presName="circleB" presStyleLbl="node1" presStyleIdx="5" presStyleCnt="7"/>
      <dgm:spPr/>
    </dgm:pt>
    <dgm:pt modelId="{A999BEE4-FBFE-4F09-BB9E-B1702A4F84AD}" type="pres">
      <dgm:prSet presAssocID="{2181F19E-5721-402F-860F-1A34E46D990F}" presName="spaceB" presStyleCnt="0"/>
      <dgm:spPr/>
    </dgm:pt>
    <dgm:pt modelId="{28731D3D-1388-4005-ADC8-1908316063FE}" type="pres">
      <dgm:prSet presAssocID="{13F39FB4-6216-4159-A58E-C712F824AF99}" presName="space" presStyleCnt="0"/>
      <dgm:spPr/>
    </dgm:pt>
    <dgm:pt modelId="{167C7665-4920-4576-97F8-D04A4A3B6CCD}" type="pres">
      <dgm:prSet presAssocID="{222AA12A-8497-41EA-BC0A-EB012F2E41E3}" presName="compositeA" presStyleCnt="0"/>
      <dgm:spPr/>
    </dgm:pt>
    <dgm:pt modelId="{C0BEC881-25C3-4CE8-8638-C011FBABA448}" type="pres">
      <dgm:prSet presAssocID="{222AA12A-8497-41EA-BC0A-EB012F2E41E3}" presName="textA" presStyleLbl="revTx" presStyleIdx="6" presStyleCnt="7" custScaleX="166372">
        <dgm:presLayoutVars>
          <dgm:bulletEnabled val="1"/>
        </dgm:presLayoutVars>
      </dgm:prSet>
      <dgm:spPr/>
    </dgm:pt>
    <dgm:pt modelId="{089E0D7A-0E16-4F95-825B-C2D4B319BE3F}" type="pres">
      <dgm:prSet presAssocID="{222AA12A-8497-41EA-BC0A-EB012F2E41E3}" presName="circleA" presStyleLbl="node1" presStyleIdx="6" presStyleCnt="7"/>
      <dgm:spPr/>
    </dgm:pt>
    <dgm:pt modelId="{5788F535-0CE6-414C-B78B-8395F8502AA9}" type="pres">
      <dgm:prSet presAssocID="{222AA12A-8497-41EA-BC0A-EB012F2E41E3}" presName="spaceA" presStyleCnt="0"/>
      <dgm:spPr/>
    </dgm:pt>
  </dgm:ptLst>
  <dgm:cxnLst>
    <dgm:cxn modelId="{9EFC9E22-7E33-478C-97D8-F8394EBB8AA9}" type="presOf" srcId="{222AA12A-8497-41EA-BC0A-EB012F2E41E3}" destId="{C0BEC881-25C3-4CE8-8638-C011FBABA448}" srcOrd="0" destOrd="0" presId="urn:microsoft.com/office/officeart/2005/8/layout/hProcess11"/>
    <dgm:cxn modelId="{6B091245-18E6-4D44-9500-DD32D9BC863F}" type="presOf" srcId="{CB85A8C1-FE65-482A-BEF7-3DB4D48FA3FA}" destId="{3C15F8EA-4C5D-45A7-83D2-6BE6CF55652F}" srcOrd="0" destOrd="0" presId="urn:microsoft.com/office/officeart/2005/8/layout/hProcess11"/>
    <dgm:cxn modelId="{BFD72E6F-D160-4752-ACC7-BDA0F601F1EF}" type="presOf" srcId="{04507E3D-4CBA-484E-9709-FB2326C702F7}" destId="{B266513A-E864-4EF0-81F1-BBED63244C87}" srcOrd="0" destOrd="0" presId="urn:microsoft.com/office/officeart/2005/8/layout/hProcess11"/>
    <dgm:cxn modelId="{0059FD73-BA66-449A-82E6-98D88EB80F15}" type="presOf" srcId="{1FFE8867-3E9A-4E06-9C30-1BDDABE7D0A1}" destId="{222165C2-1469-4408-B111-AD8120DCB65C}" srcOrd="0" destOrd="0" presId="urn:microsoft.com/office/officeart/2005/8/layout/hProcess11"/>
    <dgm:cxn modelId="{D6C11B75-3AF2-49F4-8872-931D578D3139}" srcId="{CB85A8C1-FE65-482A-BEF7-3DB4D48FA3FA}" destId="{222AA12A-8497-41EA-BC0A-EB012F2E41E3}" srcOrd="6" destOrd="0" parTransId="{0F4F9E7D-BFB5-4E16-82C7-0A5BBC7F4B3D}" sibTransId="{988EDB8F-BB5D-46BC-9F89-9861E974F91D}"/>
    <dgm:cxn modelId="{860E4758-3538-4AAC-A364-3665DC604E86}" type="presOf" srcId="{C0B90DAB-CE8F-4D86-B370-F4EBA0B76FEA}" destId="{366EB098-9F62-4A1E-BBD3-B5896092980E}" srcOrd="0" destOrd="0" presId="urn:microsoft.com/office/officeart/2005/8/layout/hProcess11"/>
    <dgm:cxn modelId="{4B0A558B-A95A-4FE6-A4B8-F1E22E808912}" srcId="{CB85A8C1-FE65-482A-BEF7-3DB4D48FA3FA}" destId="{51DC25E1-49A8-44D2-A5A3-73D64C1E5631}" srcOrd="0" destOrd="0" parTransId="{650E3D96-CEA1-4234-8AA7-79246445B358}" sibTransId="{0E5692F6-F5B4-4BF6-840A-41E6603E09E7}"/>
    <dgm:cxn modelId="{F94B5FA1-9366-4F7E-AF83-F4129A4D56B4}" srcId="{CB85A8C1-FE65-482A-BEF7-3DB4D48FA3FA}" destId="{C0B90DAB-CE8F-4D86-B370-F4EBA0B76FEA}" srcOrd="3" destOrd="0" parTransId="{B9BD1AB5-89CA-4C6C-A278-3D817448DF3F}" sibTransId="{ED50EF91-213F-437D-B8FE-73D91CCE68D1}"/>
    <dgm:cxn modelId="{7C3DE5B0-D7B2-41C4-989E-0947E282736E}" type="presOf" srcId="{2181F19E-5721-402F-860F-1A34E46D990F}" destId="{5D6BA3B0-598A-48E1-B90E-964427660870}" srcOrd="0" destOrd="0" presId="urn:microsoft.com/office/officeart/2005/8/layout/hProcess11"/>
    <dgm:cxn modelId="{46A654B2-51DA-4D23-A281-175704D2BEB0}" srcId="{CB85A8C1-FE65-482A-BEF7-3DB4D48FA3FA}" destId="{1FFE8867-3E9A-4E06-9C30-1BDDABE7D0A1}" srcOrd="1" destOrd="0" parTransId="{0F36B5A8-01F3-4B3D-A488-8CB5A599D6AE}" sibTransId="{802AA46E-F724-4E4A-917F-2645928D2FC7}"/>
    <dgm:cxn modelId="{851F89B6-6CD7-4D5C-B34A-55DBBE0D2A0C}" type="presOf" srcId="{3B49BC0B-8DEF-4414-B3AE-23AE7BF34A5C}" destId="{11E8E777-C696-4DB2-BE11-CFFA317663ED}" srcOrd="0" destOrd="0" presId="urn:microsoft.com/office/officeart/2005/8/layout/hProcess11"/>
    <dgm:cxn modelId="{1ECA2ED6-BB11-43AE-9E64-05628DF4CB25}" srcId="{CB85A8C1-FE65-482A-BEF7-3DB4D48FA3FA}" destId="{2181F19E-5721-402F-860F-1A34E46D990F}" srcOrd="5" destOrd="0" parTransId="{94B31051-973B-428D-943A-37B507C897DF}" sibTransId="{13F39FB4-6216-4159-A58E-C712F824AF99}"/>
    <dgm:cxn modelId="{0B86CEDA-3277-46B9-AE2D-02459E79F9A4}" srcId="{CB85A8C1-FE65-482A-BEF7-3DB4D48FA3FA}" destId="{3B49BC0B-8DEF-4414-B3AE-23AE7BF34A5C}" srcOrd="2" destOrd="0" parTransId="{43558970-C1AF-4852-A3A7-17119017289F}" sibTransId="{05B996BD-E71D-476C-B6A1-AEC8E9BAFF5F}"/>
    <dgm:cxn modelId="{761801E4-66F9-4F62-9319-90C5BD561DA8}" srcId="{CB85A8C1-FE65-482A-BEF7-3DB4D48FA3FA}" destId="{04507E3D-4CBA-484E-9709-FB2326C702F7}" srcOrd="4" destOrd="0" parTransId="{C6380D82-BAE0-417F-B0F8-652457EE79D6}" sibTransId="{AF1BF07F-21B5-4586-98F4-7F9C66ACBA4E}"/>
    <dgm:cxn modelId="{7F2CCEF9-D626-442B-9845-18F9799EFB73}" type="presOf" srcId="{51DC25E1-49A8-44D2-A5A3-73D64C1E5631}" destId="{FB703C1F-1E2A-4935-92B9-2A5E4307065D}" srcOrd="0" destOrd="0" presId="urn:microsoft.com/office/officeart/2005/8/layout/hProcess11"/>
    <dgm:cxn modelId="{69BD5B89-D620-4AEE-8766-2D6DC67F8E7A}" type="presParOf" srcId="{3C15F8EA-4C5D-45A7-83D2-6BE6CF55652F}" destId="{1C6C15C2-4CE5-4077-9D27-7B7D7A507FF5}" srcOrd="0" destOrd="0" presId="urn:microsoft.com/office/officeart/2005/8/layout/hProcess11"/>
    <dgm:cxn modelId="{C4932C7D-F94B-4371-9D63-73511A284293}" type="presParOf" srcId="{3C15F8EA-4C5D-45A7-83D2-6BE6CF55652F}" destId="{62DF2799-481F-4AFE-B149-BCFE61759526}" srcOrd="1" destOrd="0" presId="urn:microsoft.com/office/officeart/2005/8/layout/hProcess11"/>
    <dgm:cxn modelId="{CC3BA40B-C56A-44A2-9A3F-C4113FCB9DB7}" type="presParOf" srcId="{62DF2799-481F-4AFE-B149-BCFE61759526}" destId="{868A54ED-8258-4736-9C43-5020DBAD4380}" srcOrd="0" destOrd="0" presId="urn:microsoft.com/office/officeart/2005/8/layout/hProcess11"/>
    <dgm:cxn modelId="{25AA06B2-A427-4E2A-B452-29AB53A41B06}" type="presParOf" srcId="{868A54ED-8258-4736-9C43-5020DBAD4380}" destId="{FB703C1F-1E2A-4935-92B9-2A5E4307065D}" srcOrd="0" destOrd="0" presId="urn:microsoft.com/office/officeart/2005/8/layout/hProcess11"/>
    <dgm:cxn modelId="{303DACB7-79BF-46BC-AB8C-883CB4B3D6F3}" type="presParOf" srcId="{868A54ED-8258-4736-9C43-5020DBAD4380}" destId="{B494B5AB-2353-4740-9F2D-17DC8CCA8F49}" srcOrd="1" destOrd="0" presId="urn:microsoft.com/office/officeart/2005/8/layout/hProcess11"/>
    <dgm:cxn modelId="{6A44CF5B-5B19-45D4-8CF7-EB0E0C98A68F}" type="presParOf" srcId="{868A54ED-8258-4736-9C43-5020DBAD4380}" destId="{C9C6D7AB-8457-4397-99E2-65EF36565122}" srcOrd="2" destOrd="0" presId="urn:microsoft.com/office/officeart/2005/8/layout/hProcess11"/>
    <dgm:cxn modelId="{E5F4A9D8-79D6-4C80-8708-5A709EB9F443}" type="presParOf" srcId="{62DF2799-481F-4AFE-B149-BCFE61759526}" destId="{32B36304-4D45-4409-A8B8-F912AE874698}" srcOrd="1" destOrd="0" presId="urn:microsoft.com/office/officeart/2005/8/layout/hProcess11"/>
    <dgm:cxn modelId="{67AEAABC-2878-48ED-A07D-1CE8981598C9}" type="presParOf" srcId="{62DF2799-481F-4AFE-B149-BCFE61759526}" destId="{BCCFDF72-3F4D-4F43-AAD0-6BD0DEC4438D}" srcOrd="2" destOrd="0" presId="urn:microsoft.com/office/officeart/2005/8/layout/hProcess11"/>
    <dgm:cxn modelId="{EBBB3038-7DCF-4F28-9EE2-BE5E7BBA427F}" type="presParOf" srcId="{BCCFDF72-3F4D-4F43-AAD0-6BD0DEC4438D}" destId="{222165C2-1469-4408-B111-AD8120DCB65C}" srcOrd="0" destOrd="0" presId="urn:microsoft.com/office/officeart/2005/8/layout/hProcess11"/>
    <dgm:cxn modelId="{0DBFC1FF-2FF7-4DDC-9168-E80F9A73B321}" type="presParOf" srcId="{BCCFDF72-3F4D-4F43-AAD0-6BD0DEC4438D}" destId="{D59383C3-7C21-4FFE-B0BE-0A1BAC8C9D6D}" srcOrd="1" destOrd="0" presId="urn:microsoft.com/office/officeart/2005/8/layout/hProcess11"/>
    <dgm:cxn modelId="{AB5EA2A8-C43C-4DC7-9E68-722880F54009}" type="presParOf" srcId="{BCCFDF72-3F4D-4F43-AAD0-6BD0DEC4438D}" destId="{E8FE72AD-6E2A-4A69-87BD-FE03277771AE}" srcOrd="2" destOrd="0" presId="urn:microsoft.com/office/officeart/2005/8/layout/hProcess11"/>
    <dgm:cxn modelId="{82CE3CD8-AFF2-46CC-B40E-3637976ED8CC}" type="presParOf" srcId="{62DF2799-481F-4AFE-B149-BCFE61759526}" destId="{2C1DAED8-1D6A-4F9C-A031-0AE20B27B697}" srcOrd="3" destOrd="0" presId="urn:microsoft.com/office/officeart/2005/8/layout/hProcess11"/>
    <dgm:cxn modelId="{B0A38B63-0B38-42AF-83AE-17FE04299D9F}" type="presParOf" srcId="{62DF2799-481F-4AFE-B149-BCFE61759526}" destId="{89F812F8-44BE-41C1-AADA-78AC52E36E53}" srcOrd="4" destOrd="0" presId="urn:microsoft.com/office/officeart/2005/8/layout/hProcess11"/>
    <dgm:cxn modelId="{3AAC9FF8-CE97-42BA-9006-F2CCB6F4EEE1}" type="presParOf" srcId="{89F812F8-44BE-41C1-AADA-78AC52E36E53}" destId="{11E8E777-C696-4DB2-BE11-CFFA317663ED}" srcOrd="0" destOrd="0" presId="urn:microsoft.com/office/officeart/2005/8/layout/hProcess11"/>
    <dgm:cxn modelId="{4DD391D5-EE68-42AC-AB90-71945E34B1E5}" type="presParOf" srcId="{89F812F8-44BE-41C1-AADA-78AC52E36E53}" destId="{25AAC61C-0E9E-4E52-B0FA-6BD864DF07A3}" srcOrd="1" destOrd="0" presId="urn:microsoft.com/office/officeart/2005/8/layout/hProcess11"/>
    <dgm:cxn modelId="{5DE25717-B85E-400E-A78B-CD6FD9989A83}" type="presParOf" srcId="{89F812F8-44BE-41C1-AADA-78AC52E36E53}" destId="{45A75E25-9B7C-4316-A633-4A75983A82BE}" srcOrd="2" destOrd="0" presId="urn:microsoft.com/office/officeart/2005/8/layout/hProcess11"/>
    <dgm:cxn modelId="{5F5271FB-0F0E-4E22-8D49-7119C1AC5E94}" type="presParOf" srcId="{62DF2799-481F-4AFE-B149-BCFE61759526}" destId="{936215D3-099E-40A4-8E97-CDB913E8784C}" srcOrd="5" destOrd="0" presId="urn:microsoft.com/office/officeart/2005/8/layout/hProcess11"/>
    <dgm:cxn modelId="{FB164228-EFE5-4EB4-B62E-D8C24B77AAAA}" type="presParOf" srcId="{62DF2799-481F-4AFE-B149-BCFE61759526}" destId="{0A2A0F4B-AE7D-4765-9712-D5F894B6BB38}" srcOrd="6" destOrd="0" presId="urn:microsoft.com/office/officeart/2005/8/layout/hProcess11"/>
    <dgm:cxn modelId="{2E6F7AED-C99E-42ED-9575-3759AE88CF66}" type="presParOf" srcId="{0A2A0F4B-AE7D-4765-9712-D5F894B6BB38}" destId="{366EB098-9F62-4A1E-BBD3-B5896092980E}" srcOrd="0" destOrd="0" presId="urn:microsoft.com/office/officeart/2005/8/layout/hProcess11"/>
    <dgm:cxn modelId="{59E5D8D0-084C-4E42-B34F-D222E0DCD2B2}" type="presParOf" srcId="{0A2A0F4B-AE7D-4765-9712-D5F894B6BB38}" destId="{BD394F00-9B45-4E0E-8B40-917E76C14A21}" srcOrd="1" destOrd="0" presId="urn:microsoft.com/office/officeart/2005/8/layout/hProcess11"/>
    <dgm:cxn modelId="{0DC3B07F-8636-4142-82D2-A179D52FB59C}" type="presParOf" srcId="{0A2A0F4B-AE7D-4765-9712-D5F894B6BB38}" destId="{6DE6E5FD-93A0-4B9B-BFF8-C8C6FD9BBB73}" srcOrd="2" destOrd="0" presId="urn:microsoft.com/office/officeart/2005/8/layout/hProcess11"/>
    <dgm:cxn modelId="{49F1AB0E-C1C3-446D-961D-25DBD350B773}" type="presParOf" srcId="{62DF2799-481F-4AFE-B149-BCFE61759526}" destId="{4F6EA1FF-6E7F-4DD5-A22F-40C745AFCC3C}" srcOrd="7" destOrd="0" presId="urn:microsoft.com/office/officeart/2005/8/layout/hProcess11"/>
    <dgm:cxn modelId="{3870D4F6-3259-43DA-90E8-19FD9C25FF57}" type="presParOf" srcId="{62DF2799-481F-4AFE-B149-BCFE61759526}" destId="{12B12628-DAB9-4106-B698-442E55A29AB9}" srcOrd="8" destOrd="0" presId="urn:microsoft.com/office/officeart/2005/8/layout/hProcess11"/>
    <dgm:cxn modelId="{C1A3639D-1B66-4094-899F-28685509F6F5}" type="presParOf" srcId="{12B12628-DAB9-4106-B698-442E55A29AB9}" destId="{B266513A-E864-4EF0-81F1-BBED63244C87}" srcOrd="0" destOrd="0" presId="urn:microsoft.com/office/officeart/2005/8/layout/hProcess11"/>
    <dgm:cxn modelId="{0A2713F2-40F2-4C24-83BA-46FF2C30BDDC}" type="presParOf" srcId="{12B12628-DAB9-4106-B698-442E55A29AB9}" destId="{DA1DD5D6-DA01-48B8-AC19-8BC07B496E97}" srcOrd="1" destOrd="0" presId="urn:microsoft.com/office/officeart/2005/8/layout/hProcess11"/>
    <dgm:cxn modelId="{E2963DB2-8A34-4072-B4B0-29FCBB08537E}" type="presParOf" srcId="{12B12628-DAB9-4106-B698-442E55A29AB9}" destId="{04025BA3-E584-4EB2-AC32-CEC901345F3B}" srcOrd="2" destOrd="0" presId="urn:microsoft.com/office/officeart/2005/8/layout/hProcess11"/>
    <dgm:cxn modelId="{B87E32BC-89D9-484E-9206-F92234D8E8A4}" type="presParOf" srcId="{62DF2799-481F-4AFE-B149-BCFE61759526}" destId="{0399BEBD-F592-4F6E-A6D4-E0D48C6894E9}" srcOrd="9" destOrd="0" presId="urn:microsoft.com/office/officeart/2005/8/layout/hProcess11"/>
    <dgm:cxn modelId="{F7FB9078-8C9E-442C-A87F-C5D4F21D13D5}" type="presParOf" srcId="{62DF2799-481F-4AFE-B149-BCFE61759526}" destId="{836A2F01-1219-48C8-A599-716F20A08FF3}" srcOrd="10" destOrd="0" presId="urn:microsoft.com/office/officeart/2005/8/layout/hProcess11"/>
    <dgm:cxn modelId="{0A6FC5D0-290D-43D0-AA04-021BF2A4C8B4}" type="presParOf" srcId="{836A2F01-1219-48C8-A599-716F20A08FF3}" destId="{5D6BA3B0-598A-48E1-B90E-964427660870}" srcOrd="0" destOrd="0" presId="urn:microsoft.com/office/officeart/2005/8/layout/hProcess11"/>
    <dgm:cxn modelId="{4921A176-4DDB-4F85-85C8-90C533935BDE}" type="presParOf" srcId="{836A2F01-1219-48C8-A599-716F20A08FF3}" destId="{7D5B0AA5-E827-42A2-BA91-93A4CA5DD6E8}" srcOrd="1" destOrd="0" presId="urn:microsoft.com/office/officeart/2005/8/layout/hProcess11"/>
    <dgm:cxn modelId="{22BBDFD1-756A-4CEF-87A4-48C469878CF9}" type="presParOf" srcId="{836A2F01-1219-48C8-A599-716F20A08FF3}" destId="{A999BEE4-FBFE-4F09-BB9E-B1702A4F84AD}" srcOrd="2" destOrd="0" presId="urn:microsoft.com/office/officeart/2005/8/layout/hProcess11"/>
    <dgm:cxn modelId="{5A2D0BC0-0847-445B-90EA-1E54ADFB60FF}" type="presParOf" srcId="{62DF2799-481F-4AFE-B149-BCFE61759526}" destId="{28731D3D-1388-4005-ADC8-1908316063FE}" srcOrd="11" destOrd="0" presId="urn:microsoft.com/office/officeart/2005/8/layout/hProcess11"/>
    <dgm:cxn modelId="{931FC2B9-57AD-451D-B0C3-C81A7876DE1E}" type="presParOf" srcId="{62DF2799-481F-4AFE-B149-BCFE61759526}" destId="{167C7665-4920-4576-97F8-D04A4A3B6CCD}" srcOrd="12" destOrd="0" presId="urn:microsoft.com/office/officeart/2005/8/layout/hProcess11"/>
    <dgm:cxn modelId="{035605D2-360F-4F91-8F89-7910C1644463}" type="presParOf" srcId="{167C7665-4920-4576-97F8-D04A4A3B6CCD}" destId="{C0BEC881-25C3-4CE8-8638-C011FBABA448}" srcOrd="0" destOrd="0" presId="urn:microsoft.com/office/officeart/2005/8/layout/hProcess11"/>
    <dgm:cxn modelId="{4FAA8B23-09C8-4067-A1C2-B7325D228DD0}" type="presParOf" srcId="{167C7665-4920-4576-97F8-D04A4A3B6CCD}" destId="{089E0D7A-0E16-4F95-825B-C2D4B319BE3F}" srcOrd="1" destOrd="0" presId="urn:microsoft.com/office/officeart/2005/8/layout/hProcess11"/>
    <dgm:cxn modelId="{3877501C-205B-42F1-88E7-741C01EACFEF}" type="presParOf" srcId="{167C7665-4920-4576-97F8-D04A4A3B6CCD}" destId="{5788F535-0CE6-414C-B78B-8395F8502AA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6C15C2-4CE5-4077-9D27-7B7D7A507FF5}">
      <dsp:nvSpPr>
        <dsp:cNvPr id="0" name=""/>
        <dsp:cNvSpPr/>
      </dsp:nvSpPr>
      <dsp:spPr>
        <a:xfrm>
          <a:off x="0" y="1653818"/>
          <a:ext cx="10913852" cy="2205091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03C1F-1E2A-4935-92B9-2A5E4307065D}">
      <dsp:nvSpPr>
        <dsp:cNvPr id="0" name=""/>
        <dsp:cNvSpPr/>
      </dsp:nvSpPr>
      <dsp:spPr>
        <a:xfrm>
          <a:off x="3716" y="0"/>
          <a:ext cx="1520650" cy="2205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23/06/1989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Laura adquiere el inmueble inscrito en la Partida </a:t>
          </a:r>
          <a:r>
            <a:rPr lang="es-PE" sz="1400" kern="1200" dirty="0" err="1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N°</a:t>
          </a:r>
          <a:r>
            <a:rPr lang="es-PE" sz="1400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 P0123456</a:t>
          </a:r>
        </a:p>
      </dsp:txBody>
      <dsp:txXfrm>
        <a:off x="3716" y="0"/>
        <a:ext cx="1520650" cy="2205091"/>
      </dsp:txXfrm>
    </dsp:sp>
    <dsp:sp modelId="{B494B5AB-2353-4740-9F2D-17DC8CCA8F49}">
      <dsp:nvSpPr>
        <dsp:cNvPr id="0" name=""/>
        <dsp:cNvSpPr/>
      </dsp:nvSpPr>
      <dsp:spPr>
        <a:xfrm>
          <a:off x="488405" y="2480728"/>
          <a:ext cx="551272" cy="551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2165C2-1469-4408-B111-AD8120DCB65C}">
      <dsp:nvSpPr>
        <dsp:cNvPr id="0" name=""/>
        <dsp:cNvSpPr/>
      </dsp:nvSpPr>
      <dsp:spPr>
        <a:xfrm>
          <a:off x="1569810" y="3307637"/>
          <a:ext cx="1124421" cy="2205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15/10/1998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Laura  transfiere un área de 200 m2 a Patricia,</a:t>
          </a:r>
          <a:r>
            <a:rPr lang="es-PE" sz="1400" kern="1200" dirty="0"/>
            <a:t> </a:t>
          </a: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que una vez habilitado sería la Manzana A-9 Lote 1</a:t>
          </a:r>
        </a:p>
      </dsp:txBody>
      <dsp:txXfrm>
        <a:off x="1569810" y="3307637"/>
        <a:ext cx="1124421" cy="2205091"/>
      </dsp:txXfrm>
    </dsp:sp>
    <dsp:sp modelId="{D59383C3-7C21-4FFE-B0BE-0A1BAC8C9D6D}">
      <dsp:nvSpPr>
        <dsp:cNvPr id="0" name=""/>
        <dsp:cNvSpPr/>
      </dsp:nvSpPr>
      <dsp:spPr>
        <a:xfrm>
          <a:off x="1856384" y="2480728"/>
          <a:ext cx="551272" cy="551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E8E777-C696-4DB2-BE11-CFFA317663ED}">
      <dsp:nvSpPr>
        <dsp:cNvPr id="0" name=""/>
        <dsp:cNvSpPr/>
      </dsp:nvSpPr>
      <dsp:spPr>
        <a:xfrm>
          <a:off x="2739675" y="0"/>
          <a:ext cx="908865" cy="2205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62280" rIns="462280" bIns="462280" numCol="1" spcCol="1270" anchor="b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PE" sz="6500" kern="1200" dirty="0"/>
        </a:p>
      </dsp:txBody>
      <dsp:txXfrm>
        <a:off x="2739675" y="0"/>
        <a:ext cx="908865" cy="2205091"/>
      </dsp:txXfrm>
    </dsp:sp>
    <dsp:sp modelId="{25AAC61C-0E9E-4E52-B0FA-6BD864DF07A3}">
      <dsp:nvSpPr>
        <dsp:cNvPr id="0" name=""/>
        <dsp:cNvSpPr/>
      </dsp:nvSpPr>
      <dsp:spPr>
        <a:xfrm>
          <a:off x="2918471" y="2480728"/>
          <a:ext cx="551272" cy="551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6EB098-9F62-4A1E-BBD3-B5896092980E}">
      <dsp:nvSpPr>
        <dsp:cNvPr id="0" name=""/>
        <dsp:cNvSpPr/>
      </dsp:nvSpPr>
      <dsp:spPr>
        <a:xfrm>
          <a:off x="3693984" y="3307637"/>
          <a:ext cx="1112824" cy="2205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19/07/2007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Patricia transfiere a Amanda y Jorge, el mismo terreno</a:t>
          </a:r>
        </a:p>
      </dsp:txBody>
      <dsp:txXfrm>
        <a:off x="3693984" y="3307637"/>
        <a:ext cx="1112824" cy="2205091"/>
      </dsp:txXfrm>
    </dsp:sp>
    <dsp:sp modelId="{BD394F00-9B45-4E0E-8B40-917E76C14A21}">
      <dsp:nvSpPr>
        <dsp:cNvPr id="0" name=""/>
        <dsp:cNvSpPr/>
      </dsp:nvSpPr>
      <dsp:spPr>
        <a:xfrm>
          <a:off x="3974760" y="2480728"/>
          <a:ext cx="551272" cy="551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6513A-E864-4EF0-81F1-BBED63244C87}">
      <dsp:nvSpPr>
        <dsp:cNvPr id="0" name=""/>
        <dsp:cNvSpPr/>
      </dsp:nvSpPr>
      <dsp:spPr>
        <a:xfrm>
          <a:off x="4852252" y="0"/>
          <a:ext cx="1651209" cy="2205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07/09/2009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prstClr val="black"/>
              </a:solidFill>
              <a:latin typeface="Calibri" panose="020F0502020204030204"/>
              <a:ea typeface="+mn-ea"/>
              <a:cs typeface="+mn-cs"/>
            </a:rPr>
            <a:t>Laura transfiere a su hija Rosario 0.666%, área aproximada de 200 m2, que una vez habilitado sería la Manzana A-9 Lote 1</a:t>
          </a:r>
        </a:p>
      </dsp:txBody>
      <dsp:txXfrm>
        <a:off x="4852252" y="0"/>
        <a:ext cx="1651209" cy="2205091"/>
      </dsp:txXfrm>
    </dsp:sp>
    <dsp:sp modelId="{DA1DD5D6-DA01-48B8-AC19-8BC07B496E97}">
      <dsp:nvSpPr>
        <dsp:cNvPr id="0" name=""/>
        <dsp:cNvSpPr/>
      </dsp:nvSpPr>
      <dsp:spPr>
        <a:xfrm>
          <a:off x="5402220" y="2480728"/>
          <a:ext cx="551272" cy="551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BA3B0-598A-48E1-B90E-964427660870}">
      <dsp:nvSpPr>
        <dsp:cNvPr id="0" name=""/>
        <dsp:cNvSpPr/>
      </dsp:nvSpPr>
      <dsp:spPr>
        <a:xfrm>
          <a:off x="6548905" y="3307637"/>
          <a:ext cx="1712303" cy="2205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29/10/2009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Amanda y Jorge demandan la nulidad de acto jurídico de la transferencia de Laura a Rosario, demanda que es declarada Fundada y confirmada en el año 2015</a:t>
          </a:r>
        </a:p>
      </dsp:txBody>
      <dsp:txXfrm>
        <a:off x="6548905" y="3307637"/>
        <a:ext cx="1712303" cy="2205091"/>
      </dsp:txXfrm>
    </dsp:sp>
    <dsp:sp modelId="{7D5B0AA5-E827-42A2-BA91-93A4CA5DD6E8}">
      <dsp:nvSpPr>
        <dsp:cNvPr id="0" name=""/>
        <dsp:cNvSpPr/>
      </dsp:nvSpPr>
      <dsp:spPr>
        <a:xfrm>
          <a:off x="7129420" y="2480728"/>
          <a:ext cx="551272" cy="551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BEC881-25C3-4CE8-8638-C011FBABA448}">
      <dsp:nvSpPr>
        <dsp:cNvPr id="0" name=""/>
        <dsp:cNvSpPr/>
      </dsp:nvSpPr>
      <dsp:spPr>
        <a:xfrm>
          <a:off x="8306652" y="0"/>
          <a:ext cx="1512098" cy="22050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2016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Laura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E" sz="1400" kern="1200" dirty="0">
              <a:solidFill>
                <a:srgbClr val="FF0000"/>
              </a:solidFill>
              <a:latin typeface="Calibri" panose="020F0502020204030204"/>
              <a:ea typeface="+mn-ea"/>
              <a:cs typeface="+mn-cs"/>
            </a:rPr>
            <a:t>Interpone demanda la nulidad de acto jurídico del contrato celebrado el 15/10/1998 y el 19/07/2007</a:t>
          </a:r>
        </a:p>
      </dsp:txBody>
      <dsp:txXfrm>
        <a:off x="8306652" y="0"/>
        <a:ext cx="1512098" cy="2205091"/>
      </dsp:txXfrm>
    </dsp:sp>
    <dsp:sp modelId="{089E0D7A-0E16-4F95-825B-C2D4B319BE3F}">
      <dsp:nvSpPr>
        <dsp:cNvPr id="0" name=""/>
        <dsp:cNvSpPr/>
      </dsp:nvSpPr>
      <dsp:spPr>
        <a:xfrm>
          <a:off x="8787064" y="2480728"/>
          <a:ext cx="551272" cy="551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96C989-4ED5-3062-9A97-C011E5343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6B09B5-5EB9-392D-65CA-5A059AAA0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E6F3F9A-ECEC-6B47-0E63-614828B25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F446F8-0862-B6C4-31DC-1E938E03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CB9A84-0CF1-2B8B-2150-AFD4901B8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9526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FB1ADE-A47B-53AE-E7A4-8ED113A85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47DD95-5D51-4280-BBC4-61908D44B0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C461C4-5E22-34CF-36AF-6E176CAB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B32C95-1B99-C6A3-EE95-5235E7ED4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836623-F30B-FD2E-99FE-2290D5A12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55774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D9E94CD-A9F0-D8C3-E438-DE7FB1E83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C5B056-4958-83CB-4429-C25A1CD09C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CE3B5E-D8F6-DA02-E175-EF5F3A96A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BA07420-D09D-073B-BE46-0293D0288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F0FB1A-88F1-45ED-446A-087A63EB1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6059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1D5B8-6924-9C5E-60D5-E4A47D5FC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9ED647-F237-27AE-6B4D-3B2784EC21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AC89BA-2D4F-5E6B-3B17-8397770E6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20C598-AA87-9E8C-22DA-A3E7D2A2C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6901AB-49FB-83A1-846B-6D39C97E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6633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37D57-598E-3A51-7C10-4F351037A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EB4DB3-8F15-028B-7D50-CE64903A1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B6CD78-09A8-F10B-D9F0-53CC9BB8E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A2197-AA34-9AAD-8DC2-76D350E51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387839-3DE8-9FDB-299C-4BD29EFB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18370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BF7998-7516-C8F4-3767-1B856D42A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72F34C-E347-3C68-849C-F66E12B882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6BBFA5F-E497-C138-88F6-43AB0A2006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5AF1FF-B245-796D-72EB-313497DB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F0EC46-85A0-FC2C-A97A-FFC4BE31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B33E77-3A61-1C5D-A1AC-C53B52DA2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6353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7E17F-69DD-6BAA-E691-CD6F1DB8F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62A8A7-10C2-16DB-5E02-0D0F31E787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2859A8B-8737-4277-F041-5DB7A5409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82692B8-0475-9210-06FC-AA12471CC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D83EF64-64DC-F857-6705-BEC3ABD7EA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6564FA9-AB6E-66CB-3912-C772D1304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4F3462D-6197-F3D3-63D2-16391846F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0E74F85-B975-1B82-7B7E-50036605F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654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ED019-0F09-B0CD-4EEC-80514B25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90A7E6-C9C6-8D33-E1BE-EBA1BA0B6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3C4A084-583B-ED27-3FE4-88DF25FD4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776539E-53CE-7680-B838-C96D5483A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27809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B88FD43-8FEC-8061-B120-2D017A1DF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6009A5F-C335-218D-ACEB-57134280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B21787B-1875-E65B-37FD-07DC2D6D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4726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CB2337-48D1-45B8-6245-CF207F302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9AB300-7B4E-7077-F535-7E963F270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2EA43DB-34B3-320B-DFC6-F4B3D24232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9F50230-4345-7BAB-4A18-CEC33DFF7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07FDAB7-57C1-3355-3469-09DE3CB64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AB4167-928E-3C50-D8C6-765619248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653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AE139-9069-A98C-811D-C543A394C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59ACD4-CF86-BF5C-3FE1-BC17632314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E5E178-532C-CA09-E3FF-1B711EF577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F24A31-BEF7-E5BD-F0E9-CD8D41DC0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2D6FAA-7633-B84F-5E46-1D7007BBD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5A95BC-00EE-AE84-FCD1-0A0F96E48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5917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F44A7F4-86EB-64EC-373E-4D85AB223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705828-1EFE-3CF3-E8A3-E8801043A6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F3FBEA7-9969-0CC3-CB88-762227730D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6A0E2-6A88-41DB-87FD-5745DCCB366A}" type="datetimeFigureOut">
              <a:rPr lang="es-PE" smtClean="0"/>
              <a:t>01/08/2023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FA2C6E-6211-7EA2-A276-FB445E2FD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613AAC-6250-008E-2703-7691E4377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C7D6-E3BD-4D47-9B52-91F6EE3BD67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8719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AA41524A-605F-9F61-3E95-C53AFF08E6D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835683"/>
              </p:ext>
            </p:extLst>
          </p:nvPr>
        </p:nvGraphicFramePr>
        <p:xfrm>
          <a:off x="439948" y="664234"/>
          <a:ext cx="10913852" cy="5512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764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B77FF-4E93-CC83-23E1-5109420DE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Causales de nulidad alegadas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D92DCA1-83B3-952B-8FA9-361001F3C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464" y="1549579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2"/>
            <a:r>
              <a:rPr lang="es-PE" sz="4000" dirty="0"/>
              <a:t>Simulación</a:t>
            </a:r>
          </a:p>
          <a:p>
            <a:pPr lvl="2"/>
            <a:r>
              <a:rPr lang="es-PE" sz="4000" dirty="0"/>
              <a:t>Falta de manifestación de voluntad</a:t>
            </a:r>
          </a:p>
          <a:p>
            <a:pPr lvl="2"/>
            <a:r>
              <a:rPr lang="es-PE" sz="4000" dirty="0"/>
              <a:t>Fin ilícito</a:t>
            </a:r>
          </a:p>
          <a:p>
            <a:pPr marL="914400" lvl="2" indent="0">
              <a:buNone/>
            </a:pPr>
            <a:endParaRPr lang="es-PE" sz="4000" dirty="0"/>
          </a:p>
          <a:p>
            <a:pPr marL="0" indent="0">
              <a:buNone/>
            </a:pPr>
            <a:r>
              <a:rPr lang="es-PE" sz="4800" dirty="0">
                <a:latin typeface="+mj-lt"/>
                <a:ea typeface="+mj-ea"/>
                <a:cs typeface="+mj-cs"/>
              </a:rPr>
              <a:t>Fundamento</a:t>
            </a:r>
          </a:p>
          <a:p>
            <a:pPr marL="0" indent="0">
              <a:buNone/>
            </a:pPr>
            <a:endParaRPr lang="es-PE" sz="4800" dirty="0"/>
          </a:p>
          <a:p>
            <a:r>
              <a:rPr lang="es-PE" sz="4000" dirty="0"/>
              <a:t>Desconocimiento de la celebración del contrato de fecha 15/10/1998</a:t>
            </a:r>
          </a:p>
          <a:p>
            <a:pPr marL="0" indent="0">
              <a:buNone/>
            </a:pP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4917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EC5F81-83B6-FDFD-E81F-1DEE7202B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Consulta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10B69B-F8A0-C189-B81C-A36655E89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PE" sz="4800" dirty="0"/>
              <a:t>¿Esta bien planteada la demanda?</a:t>
            </a:r>
          </a:p>
        </p:txBody>
      </p:sp>
    </p:spTree>
    <p:extLst>
      <p:ext uri="{BB962C8B-B14F-4D97-AF65-F5344CB8AC3E}">
        <p14:creationId xmlns:p14="http://schemas.microsoft.com/office/powerpoint/2010/main" val="6150335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145</Words>
  <Application>Microsoft Office PowerPoint</Application>
  <PresentationFormat>Panorámica</PresentationFormat>
  <Paragraphs>23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Causales de nulidad alegadas</vt:lpstr>
      <vt:lpstr>Consulta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sede universal</dc:creator>
  <cp:lastModifiedBy>sede universal</cp:lastModifiedBy>
  <cp:revision>2</cp:revision>
  <dcterms:created xsi:type="dcterms:W3CDTF">2023-08-01T20:11:28Z</dcterms:created>
  <dcterms:modified xsi:type="dcterms:W3CDTF">2023-08-01T22:55:29Z</dcterms:modified>
</cp:coreProperties>
</file>