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A921C2-AFE1-44BC-8EC7-3FF1A3143BD0}" v="8" dt="2020-06-29T21:55:17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ia Herencia" userId="6e248134bb74f5a9" providerId="LiveId" clId="{98A921C2-AFE1-44BC-8EC7-3FF1A3143BD0}"/>
    <pc:docChg chg="modSld">
      <pc:chgData name="Silvia Herencia" userId="6e248134bb74f5a9" providerId="LiveId" clId="{98A921C2-AFE1-44BC-8EC7-3FF1A3143BD0}" dt="2020-06-16T22:46:51.722" v="7" actId="1076"/>
      <pc:docMkLst>
        <pc:docMk/>
      </pc:docMkLst>
      <pc:sldChg chg="addSp modSp">
        <pc:chgData name="Silvia Herencia" userId="6e248134bb74f5a9" providerId="LiveId" clId="{98A921C2-AFE1-44BC-8EC7-3FF1A3143BD0}" dt="2020-06-16T22:46:08.447" v="1" actId="1076"/>
        <pc:sldMkLst>
          <pc:docMk/>
          <pc:sldMk cId="31770884" sldId="256"/>
        </pc:sldMkLst>
        <pc:spChg chg="add mod">
          <ac:chgData name="Silvia Herencia" userId="6e248134bb74f5a9" providerId="LiveId" clId="{98A921C2-AFE1-44BC-8EC7-3FF1A3143BD0}" dt="2020-06-16T22:46:08.447" v="1" actId="1076"/>
          <ac:spMkLst>
            <pc:docMk/>
            <pc:sldMk cId="31770884" sldId="256"/>
            <ac:spMk id="7" creationId="{091A6EAC-93A8-403E-A126-0820294FADA3}"/>
          </ac:spMkLst>
        </pc:spChg>
      </pc:sldChg>
      <pc:sldChg chg="addSp modSp">
        <pc:chgData name="Silvia Herencia" userId="6e248134bb74f5a9" providerId="LiveId" clId="{98A921C2-AFE1-44BC-8EC7-3FF1A3143BD0}" dt="2020-06-16T22:46:51.722" v="7" actId="1076"/>
        <pc:sldMkLst>
          <pc:docMk/>
          <pc:sldMk cId="2017815426" sldId="257"/>
        </pc:sldMkLst>
        <pc:spChg chg="add mod">
          <ac:chgData name="Silvia Herencia" userId="6e248134bb74f5a9" providerId="LiveId" clId="{98A921C2-AFE1-44BC-8EC7-3FF1A3143BD0}" dt="2020-06-16T22:46:51.722" v="7" actId="1076"/>
          <ac:spMkLst>
            <pc:docMk/>
            <pc:sldMk cId="2017815426" sldId="257"/>
            <ac:spMk id="22" creationId="{A3F9D0EC-0ABF-4CAB-B5BA-090C605C2A2D}"/>
          </ac:spMkLst>
        </pc:spChg>
        <pc:graphicFrameChg chg="mod">
          <ac:chgData name="Silvia Herencia" userId="6e248134bb74f5a9" providerId="LiveId" clId="{98A921C2-AFE1-44BC-8EC7-3FF1A3143BD0}" dt="2020-06-16T22:46:43.343" v="5" actId="14100"/>
          <ac:graphicFrameMkLst>
            <pc:docMk/>
            <pc:sldMk cId="2017815426" sldId="257"/>
            <ac:graphicFrameMk id="21" creationId="{9EAA616C-4EC6-42ED-8916-28EA0E34B2DA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EDF533-EDDB-4B56-9781-154181A0C252}" type="doc">
      <dgm:prSet loTypeId="urn:microsoft.com/office/officeart/2005/8/layout/hProcess4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s-PE"/>
        </a:p>
      </dgm:t>
    </dgm:pt>
    <dgm:pt modelId="{ABF3DC73-F81F-49F4-AA72-C64F746DA89D}">
      <dgm:prSet phldrT="[Texto]"/>
      <dgm:spPr/>
      <dgm:t>
        <a:bodyPr/>
        <a:lstStyle/>
        <a:p>
          <a:r>
            <a:rPr lang="es-PE" dirty="0"/>
            <a:t>Demanda y calificación</a:t>
          </a:r>
        </a:p>
      </dgm:t>
    </dgm:pt>
    <dgm:pt modelId="{F59DAE39-0AD2-4965-A218-66619341ACA2}" type="parTrans" cxnId="{7522B7AE-4CFD-41D4-BB30-B17B4CB95DF9}">
      <dgm:prSet/>
      <dgm:spPr/>
      <dgm:t>
        <a:bodyPr/>
        <a:lstStyle/>
        <a:p>
          <a:endParaRPr lang="es-PE"/>
        </a:p>
      </dgm:t>
    </dgm:pt>
    <dgm:pt modelId="{8C681447-9B30-42DD-9445-16B3366AA400}" type="sibTrans" cxnId="{7522B7AE-4CFD-41D4-BB30-B17B4CB95DF9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es-PE"/>
        </a:p>
      </dgm:t>
    </dgm:pt>
    <dgm:pt modelId="{0F53D7C7-4CC4-4DB9-9545-5252DCE9B822}">
      <dgm:prSet phldrT="[Texto]" custT="1"/>
      <dgm:spPr/>
      <dgm:t>
        <a:bodyPr/>
        <a:lstStyle/>
        <a:p>
          <a:pPr algn="just"/>
          <a:r>
            <a:rPr lang="es-PE" sz="2000" dirty="0"/>
            <a:t>El juez admite a trámite la demanda, aun cuando advierta una omisión en ella, sin embargo, concederá un plazo para subsanar la omisión dentro del proceso</a:t>
          </a:r>
        </a:p>
      </dgm:t>
    </dgm:pt>
    <dgm:pt modelId="{66571AA6-66DE-4D4F-90B6-1AE9AC899487}" type="parTrans" cxnId="{96039972-BBA6-4853-AE8C-91A57E98AEE6}">
      <dgm:prSet/>
      <dgm:spPr/>
      <dgm:t>
        <a:bodyPr/>
        <a:lstStyle/>
        <a:p>
          <a:endParaRPr lang="es-PE"/>
        </a:p>
      </dgm:t>
    </dgm:pt>
    <dgm:pt modelId="{116D8137-4CBD-42A2-9447-B75B26E3F73C}" type="sibTrans" cxnId="{96039972-BBA6-4853-AE8C-91A57E98AEE6}">
      <dgm:prSet/>
      <dgm:spPr/>
      <dgm:t>
        <a:bodyPr/>
        <a:lstStyle/>
        <a:p>
          <a:endParaRPr lang="es-PE"/>
        </a:p>
      </dgm:t>
    </dgm:pt>
    <dgm:pt modelId="{1117DDD0-FF34-4962-8D2D-95A35018BD86}">
      <dgm:prSet phldrT="[Texto]"/>
      <dgm:spPr/>
      <dgm:t>
        <a:bodyPr/>
        <a:lstStyle/>
        <a:p>
          <a:r>
            <a:rPr lang="es-PE" dirty="0"/>
            <a:t>Auto Admisorio</a:t>
          </a:r>
        </a:p>
      </dgm:t>
    </dgm:pt>
    <dgm:pt modelId="{0AAC77D3-1C3B-40A0-AD01-9E7D171A0F6F}" type="parTrans" cxnId="{D2F1A54A-3A6E-4EAB-A280-2205DAD1E3A7}">
      <dgm:prSet/>
      <dgm:spPr/>
      <dgm:t>
        <a:bodyPr/>
        <a:lstStyle/>
        <a:p>
          <a:endParaRPr lang="es-PE"/>
        </a:p>
      </dgm:t>
    </dgm:pt>
    <dgm:pt modelId="{09884FEA-B2EF-4BC8-BE3C-B951DBF48E8E}" type="sibTrans" cxnId="{D2F1A54A-3A6E-4EAB-A280-2205DAD1E3A7}">
      <dgm:prSet/>
      <dgm:spPr/>
      <dgm:t>
        <a:bodyPr/>
        <a:lstStyle/>
        <a:p>
          <a:endParaRPr lang="es-PE"/>
        </a:p>
      </dgm:t>
    </dgm:pt>
    <dgm:pt modelId="{16AB2C35-CECE-4DE2-856C-5430A3CF352F}">
      <dgm:prSet custT="1"/>
      <dgm:spPr/>
      <dgm:t>
        <a:bodyPr/>
        <a:lstStyle/>
        <a:p>
          <a:pPr algn="just"/>
          <a:r>
            <a:rPr lang="es-PE" sz="1600" dirty="0"/>
            <a:t>Contiene</a:t>
          </a:r>
        </a:p>
      </dgm:t>
    </dgm:pt>
    <dgm:pt modelId="{9D32ED7F-3F74-4B20-B789-EC754CCE0101}" type="parTrans" cxnId="{347943BF-D198-46D0-9FAC-0BBCAFA9B675}">
      <dgm:prSet/>
      <dgm:spPr/>
      <dgm:t>
        <a:bodyPr/>
        <a:lstStyle/>
        <a:p>
          <a:endParaRPr lang="es-PE"/>
        </a:p>
      </dgm:t>
    </dgm:pt>
    <dgm:pt modelId="{59841CEB-EEAF-4A8A-8C87-9D6A91EDC057}" type="sibTrans" cxnId="{347943BF-D198-46D0-9FAC-0BBCAFA9B675}">
      <dgm:prSet/>
      <dgm:spPr/>
      <dgm:t>
        <a:bodyPr/>
        <a:lstStyle/>
        <a:p>
          <a:endParaRPr lang="es-PE"/>
        </a:p>
      </dgm:t>
    </dgm:pt>
    <dgm:pt modelId="{7D7A0F47-D488-41CC-B2ED-47C10EFCF803}">
      <dgm:prSet/>
      <dgm:spPr/>
      <dgm:t>
        <a:bodyPr/>
        <a:lstStyle/>
        <a:p>
          <a:r>
            <a:rPr lang="es-PE" dirty="0"/>
            <a:t>Notificación</a:t>
          </a:r>
        </a:p>
      </dgm:t>
    </dgm:pt>
    <dgm:pt modelId="{DEFD392E-2A4F-496F-A30A-1EF16EFB556A}" type="parTrans" cxnId="{24493815-2215-42E5-873E-D60DCBD16CD5}">
      <dgm:prSet/>
      <dgm:spPr/>
      <dgm:t>
        <a:bodyPr/>
        <a:lstStyle/>
        <a:p>
          <a:endParaRPr lang="es-PE"/>
        </a:p>
      </dgm:t>
    </dgm:pt>
    <dgm:pt modelId="{4F9B50D7-4A88-4F75-A8BA-616D4670CC38}" type="sibTrans" cxnId="{24493815-2215-42E5-873E-D60DCBD16CD5}">
      <dgm:prSet/>
      <dgm:spPr/>
      <dgm:t>
        <a:bodyPr/>
        <a:lstStyle/>
        <a:p>
          <a:endParaRPr lang="es-PE"/>
        </a:p>
      </dgm:t>
    </dgm:pt>
    <dgm:pt modelId="{12DCF9B8-9351-4634-AFF5-4D4FD03FDAB8}">
      <dgm:prSet/>
      <dgm:spPr/>
      <dgm:t>
        <a:bodyPr/>
        <a:lstStyle/>
        <a:p>
          <a:pPr algn="just"/>
          <a:r>
            <a:rPr lang="es-PE" dirty="0"/>
            <a:t>El Especialista Legal notifica el Auto Admisorio a la casilla electrónica y al domicilio real, según corresponda, y excepcionalmente por WhatsApp o correo electrónico</a:t>
          </a:r>
        </a:p>
      </dgm:t>
    </dgm:pt>
    <dgm:pt modelId="{56E2E422-090A-4E06-AD15-F5E1044FC896}" type="parTrans" cxnId="{214FCE20-92E3-461E-823C-F765A89BA736}">
      <dgm:prSet/>
      <dgm:spPr/>
      <dgm:t>
        <a:bodyPr/>
        <a:lstStyle/>
        <a:p>
          <a:endParaRPr lang="es-PE"/>
        </a:p>
      </dgm:t>
    </dgm:pt>
    <dgm:pt modelId="{B9642348-D85B-40C4-BB89-1C162735A383}" type="sibTrans" cxnId="{214FCE20-92E3-461E-823C-F765A89BA736}">
      <dgm:prSet/>
      <dgm:spPr/>
      <dgm:t>
        <a:bodyPr/>
        <a:lstStyle/>
        <a:p>
          <a:endParaRPr lang="es-PE"/>
        </a:p>
      </dgm:t>
    </dgm:pt>
    <dgm:pt modelId="{5AC57EC8-D221-4EED-9F7B-25324B71C950}">
      <dgm:prSet custT="1"/>
      <dgm:spPr/>
      <dgm:t>
        <a:bodyPr/>
        <a:lstStyle/>
        <a:p>
          <a:pPr algn="l">
            <a:buNone/>
          </a:pPr>
          <a:r>
            <a:rPr lang="es-PE" sz="1600" dirty="0"/>
            <a:t>2. Requerimiento de los requisitos exigidos al demandado ( declaración .</a:t>
          </a:r>
        </a:p>
      </dgm:t>
    </dgm:pt>
    <dgm:pt modelId="{51CFB01D-CED0-4CCC-B676-AABA1CBEBEDB}" type="parTrans" cxnId="{45397213-5E63-4641-8411-C19181702259}">
      <dgm:prSet/>
      <dgm:spPr/>
      <dgm:t>
        <a:bodyPr/>
        <a:lstStyle/>
        <a:p>
          <a:endParaRPr lang="es-PE"/>
        </a:p>
      </dgm:t>
    </dgm:pt>
    <dgm:pt modelId="{7107DE83-8DDE-41B6-A097-ED1BECB0A5C9}" type="sibTrans" cxnId="{45397213-5E63-4641-8411-C19181702259}">
      <dgm:prSet/>
      <dgm:spPr/>
      <dgm:t>
        <a:bodyPr/>
        <a:lstStyle/>
        <a:p>
          <a:endParaRPr lang="es-PE"/>
        </a:p>
      </dgm:t>
    </dgm:pt>
    <dgm:pt modelId="{B12248D2-49AE-4614-8D55-F628B6BF34DC}">
      <dgm:prSet custT="1"/>
      <dgm:spPr/>
      <dgm:t>
        <a:bodyPr/>
        <a:lstStyle/>
        <a:p>
          <a:pPr algn="just">
            <a:buNone/>
          </a:pPr>
          <a:r>
            <a:rPr lang="es-PE" sz="1600" dirty="0"/>
            <a:t>1.  fecha para la realización de la Audiencia Única</a:t>
          </a:r>
        </a:p>
      </dgm:t>
    </dgm:pt>
    <dgm:pt modelId="{4934E96B-B704-42FD-B734-CD8127BCD460}" type="parTrans" cxnId="{E12E0786-C361-4983-A081-EE6E2ADB9350}">
      <dgm:prSet/>
      <dgm:spPr/>
      <dgm:t>
        <a:bodyPr/>
        <a:lstStyle/>
        <a:p>
          <a:endParaRPr lang="es-PE"/>
        </a:p>
      </dgm:t>
    </dgm:pt>
    <dgm:pt modelId="{FB9019A2-5A3B-49F4-BD9A-6B84B7C70BAF}" type="sibTrans" cxnId="{E12E0786-C361-4983-A081-EE6E2ADB9350}">
      <dgm:prSet/>
      <dgm:spPr/>
      <dgm:t>
        <a:bodyPr/>
        <a:lstStyle/>
        <a:p>
          <a:endParaRPr lang="es-PE"/>
        </a:p>
      </dgm:t>
    </dgm:pt>
    <dgm:pt modelId="{7011A6EA-0687-4C38-88D2-0975D78A20E4}">
      <dgm:prSet custT="1"/>
      <dgm:spPr/>
      <dgm:t>
        <a:bodyPr/>
        <a:lstStyle/>
        <a:p>
          <a:pPr algn="l">
            <a:buNone/>
          </a:pPr>
          <a:r>
            <a:rPr lang="es-PE" sz="1600" dirty="0"/>
            <a:t>3. Medios probatorios que requieran ser obtenidos para su actuación en la Audiencia Única. </a:t>
          </a:r>
        </a:p>
      </dgm:t>
    </dgm:pt>
    <dgm:pt modelId="{7CC802F8-B5B5-4258-A1EE-20C048D71BFD}" type="parTrans" cxnId="{678B3991-5FC5-4386-B3E6-B10778E437A2}">
      <dgm:prSet/>
      <dgm:spPr/>
      <dgm:t>
        <a:bodyPr/>
        <a:lstStyle/>
        <a:p>
          <a:endParaRPr lang="es-PE"/>
        </a:p>
      </dgm:t>
    </dgm:pt>
    <dgm:pt modelId="{0476AA21-5E74-4A29-BD43-C80860CD27AA}" type="sibTrans" cxnId="{678B3991-5FC5-4386-B3E6-B10778E437A2}">
      <dgm:prSet/>
      <dgm:spPr/>
      <dgm:t>
        <a:bodyPr/>
        <a:lstStyle/>
        <a:p>
          <a:endParaRPr lang="es-PE"/>
        </a:p>
      </dgm:t>
    </dgm:pt>
    <dgm:pt modelId="{E331B55A-DFCA-4635-8E2D-AEC5FD586B16}">
      <dgm:prSet custT="1"/>
      <dgm:spPr/>
      <dgm:t>
        <a:bodyPr/>
        <a:lstStyle/>
        <a:p>
          <a:pPr algn="l">
            <a:buNone/>
          </a:pPr>
          <a:r>
            <a:rPr lang="es-PE" sz="1600" dirty="0"/>
            <a:t>4. Prueba adicional y  oficio al empleador del demandado para determinar la capacidad económica del demandado. </a:t>
          </a:r>
        </a:p>
      </dgm:t>
    </dgm:pt>
    <dgm:pt modelId="{C14C79AF-4D86-4A90-BC41-6BD98A594E1A}" type="parTrans" cxnId="{3735184E-4C17-4D71-BF3E-6489ABDD905F}">
      <dgm:prSet/>
      <dgm:spPr/>
      <dgm:t>
        <a:bodyPr/>
        <a:lstStyle/>
        <a:p>
          <a:endParaRPr lang="es-PE"/>
        </a:p>
      </dgm:t>
    </dgm:pt>
    <dgm:pt modelId="{F0264A13-E2E7-4120-9FCC-CE0A86C709A5}" type="sibTrans" cxnId="{3735184E-4C17-4D71-BF3E-6489ABDD905F}">
      <dgm:prSet/>
      <dgm:spPr/>
      <dgm:t>
        <a:bodyPr/>
        <a:lstStyle/>
        <a:p>
          <a:endParaRPr lang="es-PE"/>
        </a:p>
      </dgm:t>
    </dgm:pt>
    <dgm:pt modelId="{55F3914D-70A6-4B30-A191-A9F0C01B70E0}">
      <dgm:prSet custT="1"/>
      <dgm:spPr/>
      <dgm:t>
        <a:bodyPr/>
        <a:lstStyle/>
        <a:p>
          <a:pPr algn="l">
            <a:buNone/>
          </a:pPr>
          <a:r>
            <a:rPr lang="es-PE" sz="1600" dirty="0"/>
            <a:t>5. El juez podrá dictar de oficio la medida cautelar de asignación anticipada de alimentos a favor del niño, niña o adolescente alimentista.</a:t>
          </a:r>
        </a:p>
      </dgm:t>
    </dgm:pt>
    <dgm:pt modelId="{DA1E70FD-FEF3-45F2-B09E-DA78A289EE34}" type="parTrans" cxnId="{E5CF58C6-FB9C-4E4A-944E-41BB052A1F08}">
      <dgm:prSet/>
      <dgm:spPr/>
      <dgm:t>
        <a:bodyPr/>
        <a:lstStyle/>
        <a:p>
          <a:endParaRPr lang="es-PE"/>
        </a:p>
      </dgm:t>
    </dgm:pt>
    <dgm:pt modelId="{FEF795C3-71B9-4A2E-B391-5D5E13F2D3EF}" type="sibTrans" cxnId="{E5CF58C6-FB9C-4E4A-944E-41BB052A1F08}">
      <dgm:prSet/>
      <dgm:spPr/>
      <dgm:t>
        <a:bodyPr/>
        <a:lstStyle/>
        <a:p>
          <a:endParaRPr lang="es-PE"/>
        </a:p>
      </dgm:t>
    </dgm:pt>
    <dgm:pt modelId="{0C696C45-5561-4936-BE71-712362F743AB}" type="pres">
      <dgm:prSet presAssocID="{84EDF533-EDDB-4B56-9781-154181A0C252}" presName="Name0" presStyleCnt="0">
        <dgm:presLayoutVars>
          <dgm:dir/>
          <dgm:animLvl val="lvl"/>
          <dgm:resizeHandles val="exact"/>
        </dgm:presLayoutVars>
      </dgm:prSet>
      <dgm:spPr/>
    </dgm:pt>
    <dgm:pt modelId="{F7D49E44-97A8-4535-B521-839F845251B3}" type="pres">
      <dgm:prSet presAssocID="{84EDF533-EDDB-4B56-9781-154181A0C252}" presName="tSp" presStyleCnt="0"/>
      <dgm:spPr/>
    </dgm:pt>
    <dgm:pt modelId="{B728CC98-6B33-4A58-B9F5-6F6C5F92BA47}" type="pres">
      <dgm:prSet presAssocID="{84EDF533-EDDB-4B56-9781-154181A0C252}" presName="bSp" presStyleCnt="0"/>
      <dgm:spPr/>
    </dgm:pt>
    <dgm:pt modelId="{2C5B2236-9EA9-420C-98CD-149CC2D77304}" type="pres">
      <dgm:prSet presAssocID="{84EDF533-EDDB-4B56-9781-154181A0C252}" presName="process" presStyleCnt="0"/>
      <dgm:spPr/>
    </dgm:pt>
    <dgm:pt modelId="{B34AC19A-4987-4C2E-99C5-DA5BC81717F6}" type="pres">
      <dgm:prSet presAssocID="{ABF3DC73-F81F-49F4-AA72-C64F746DA89D}" presName="composite1" presStyleCnt="0"/>
      <dgm:spPr/>
    </dgm:pt>
    <dgm:pt modelId="{87F8394B-D410-4D09-B8A9-78B71C432742}" type="pres">
      <dgm:prSet presAssocID="{ABF3DC73-F81F-49F4-AA72-C64F746DA89D}" presName="dummyNode1" presStyleLbl="node1" presStyleIdx="0" presStyleCnt="3"/>
      <dgm:spPr/>
    </dgm:pt>
    <dgm:pt modelId="{B67CD896-C94C-40D6-A4F7-1E5DCACC49B8}" type="pres">
      <dgm:prSet presAssocID="{ABF3DC73-F81F-49F4-AA72-C64F746DA89D}" presName="childNode1" presStyleLbl="bgAcc1" presStyleIdx="0" presStyleCnt="3">
        <dgm:presLayoutVars>
          <dgm:bulletEnabled val="1"/>
        </dgm:presLayoutVars>
      </dgm:prSet>
      <dgm:spPr/>
    </dgm:pt>
    <dgm:pt modelId="{D07788BA-2909-4513-94C2-A9A46C7C3ED1}" type="pres">
      <dgm:prSet presAssocID="{ABF3DC73-F81F-49F4-AA72-C64F746DA89D}" presName="childNode1tx" presStyleLbl="bgAcc1" presStyleIdx="0" presStyleCnt="3">
        <dgm:presLayoutVars>
          <dgm:bulletEnabled val="1"/>
        </dgm:presLayoutVars>
      </dgm:prSet>
      <dgm:spPr/>
    </dgm:pt>
    <dgm:pt modelId="{142AB59C-5539-40FE-88FD-1D5B6F9ADC3D}" type="pres">
      <dgm:prSet presAssocID="{ABF3DC73-F81F-49F4-AA72-C64F746DA89D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8A9D82AC-1272-4C0B-A851-69BAECAD60D7}" type="pres">
      <dgm:prSet presAssocID="{ABF3DC73-F81F-49F4-AA72-C64F746DA89D}" presName="connSite1" presStyleCnt="0"/>
      <dgm:spPr/>
    </dgm:pt>
    <dgm:pt modelId="{8297F847-1691-4049-B2A5-227766AE8B0C}" type="pres">
      <dgm:prSet presAssocID="{8C681447-9B30-42DD-9445-16B3366AA400}" presName="Name9" presStyleLbl="sibTrans2D1" presStyleIdx="0" presStyleCnt="2"/>
      <dgm:spPr/>
    </dgm:pt>
    <dgm:pt modelId="{B63D4EBB-67E1-48EC-AA59-97CF66BC7215}" type="pres">
      <dgm:prSet presAssocID="{1117DDD0-FF34-4962-8D2D-95A35018BD86}" presName="composite2" presStyleCnt="0"/>
      <dgm:spPr/>
    </dgm:pt>
    <dgm:pt modelId="{068F8F26-A70C-4F5C-8E7D-D64038F83325}" type="pres">
      <dgm:prSet presAssocID="{1117DDD0-FF34-4962-8D2D-95A35018BD86}" presName="dummyNode2" presStyleLbl="node1" presStyleIdx="0" presStyleCnt="3"/>
      <dgm:spPr/>
    </dgm:pt>
    <dgm:pt modelId="{B89A4A9E-C959-45B5-A3EB-A554A9EE0E47}" type="pres">
      <dgm:prSet presAssocID="{1117DDD0-FF34-4962-8D2D-95A35018BD86}" presName="childNode2" presStyleLbl="bgAcc1" presStyleIdx="1" presStyleCnt="3" custScaleX="132094" custScaleY="179593" custLinFactNeighborX="-1517" custLinFactNeighborY="19892">
        <dgm:presLayoutVars>
          <dgm:bulletEnabled val="1"/>
        </dgm:presLayoutVars>
      </dgm:prSet>
      <dgm:spPr/>
    </dgm:pt>
    <dgm:pt modelId="{413E2ED0-5801-4CFD-9488-C12B001072F9}" type="pres">
      <dgm:prSet presAssocID="{1117DDD0-FF34-4962-8D2D-95A35018BD86}" presName="childNode2tx" presStyleLbl="bgAcc1" presStyleIdx="1" presStyleCnt="3">
        <dgm:presLayoutVars>
          <dgm:bulletEnabled val="1"/>
        </dgm:presLayoutVars>
      </dgm:prSet>
      <dgm:spPr/>
    </dgm:pt>
    <dgm:pt modelId="{53EC850C-C475-438D-84AF-024B548FBB2E}" type="pres">
      <dgm:prSet presAssocID="{1117DDD0-FF34-4962-8D2D-95A35018BD86}" presName="parentNode2" presStyleLbl="node1" presStyleIdx="1" presStyleCnt="3" custLinFactNeighborX="1664" custLinFactNeighborY="-25113">
        <dgm:presLayoutVars>
          <dgm:chMax val="0"/>
          <dgm:bulletEnabled val="1"/>
        </dgm:presLayoutVars>
      </dgm:prSet>
      <dgm:spPr/>
    </dgm:pt>
    <dgm:pt modelId="{D7AF767F-02D6-4DE2-A3A2-8471ECC18030}" type="pres">
      <dgm:prSet presAssocID="{1117DDD0-FF34-4962-8D2D-95A35018BD86}" presName="connSite2" presStyleCnt="0"/>
      <dgm:spPr/>
    </dgm:pt>
    <dgm:pt modelId="{AA986FD1-2C95-4822-BE2D-1451D96DF5B8}" type="pres">
      <dgm:prSet presAssocID="{09884FEA-B2EF-4BC8-BE3C-B951DBF48E8E}" presName="Name18" presStyleLbl="sibTrans2D1" presStyleIdx="1" presStyleCnt="2"/>
      <dgm:spPr/>
    </dgm:pt>
    <dgm:pt modelId="{2AF63939-63BE-4207-875E-393C3A10A23D}" type="pres">
      <dgm:prSet presAssocID="{7D7A0F47-D488-41CC-B2ED-47C10EFCF803}" presName="composite1" presStyleCnt="0"/>
      <dgm:spPr/>
    </dgm:pt>
    <dgm:pt modelId="{B6A876D5-9F51-4ABB-8FB5-FA7178504F62}" type="pres">
      <dgm:prSet presAssocID="{7D7A0F47-D488-41CC-B2ED-47C10EFCF803}" presName="dummyNode1" presStyleLbl="node1" presStyleIdx="1" presStyleCnt="3"/>
      <dgm:spPr/>
    </dgm:pt>
    <dgm:pt modelId="{FE4B8147-7952-4579-81A4-A02C4F4E4BA4}" type="pres">
      <dgm:prSet presAssocID="{7D7A0F47-D488-41CC-B2ED-47C10EFCF803}" presName="childNode1" presStyleLbl="bgAcc1" presStyleIdx="2" presStyleCnt="3">
        <dgm:presLayoutVars>
          <dgm:bulletEnabled val="1"/>
        </dgm:presLayoutVars>
      </dgm:prSet>
      <dgm:spPr/>
    </dgm:pt>
    <dgm:pt modelId="{A33B8806-7323-45C1-8C79-EFC4254FF1E3}" type="pres">
      <dgm:prSet presAssocID="{7D7A0F47-D488-41CC-B2ED-47C10EFCF803}" presName="childNode1tx" presStyleLbl="bgAcc1" presStyleIdx="2" presStyleCnt="3">
        <dgm:presLayoutVars>
          <dgm:bulletEnabled val="1"/>
        </dgm:presLayoutVars>
      </dgm:prSet>
      <dgm:spPr/>
    </dgm:pt>
    <dgm:pt modelId="{1473E4D9-F998-40D9-8F12-8265827ACC10}" type="pres">
      <dgm:prSet presAssocID="{7D7A0F47-D488-41CC-B2ED-47C10EFCF803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E1EF7E94-8D08-473F-8261-64844505F925}" type="pres">
      <dgm:prSet presAssocID="{7D7A0F47-D488-41CC-B2ED-47C10EFCF803}" presName="connSite1" presStyleCnt="0"/>
      <dgm:spPr/>
    </dgm:pt>
  </dgm:ptLst>
  <dgm:cxnLst>
    <dgm:cxn modelId="{20D8910F-1957-4A5F-A94D-290A8AC42BA7}" type="presOf" srcId="{0F53D7C7-4CC4-4DB9-9545-5252DCE9B822}" destId="{B67CD896-C94C-40D6-A4F7-1E5DCACC49B8}" srcOrd="0" destOrd="0" presId="urn:microsoft.com/office/officeart/2005/8/layout/hProcess4"/>
    <dgm:cxn modelId="{F8AE8B11-B137-40E0-9A75-B3B5C3872A02}" type="presOf" srcId="{5AC57EC8-D221-4EED-9F7B-25324B71C950}" destId="{B89A4A9E-C959-45B5-A3EB-A554A9EE0E47}" srcOrd="0" destOrd="2" presId="urn:microsoft.com/office/officeart/2005/8/layout/hProcess4"/>
    <dgm:cxn modelId="{45397213-5E63-4641-8411-C19181702259}" srcId="{1117DDD0-FF34-4962-8D2D-95A35018BD86}" destId="{5AC57EC8-D221-4EED-9F7B-25324B71C950}" srcOrd="2" destOrd="0" parTransId="{51CFB01D-CED0-4CCC-B676-AABA1CBEBEDB}" sibTransId="{7107DE83-8DDE-41B6-A097-ED1BECB0A5C9}"/>
    <dgm:cxn modelId="{24493815-2215-42E5-873E-D60DCBD16CD5}" srcId="{84EDF533-EDDB-4B56-9781-154181A0C252}" destId="{7D7A0F47-D488-41CC-B2ED-47C10EFCF803}" srcOrd="2" destOrd="0" parTransId="{DEFD392E-2A4F-496F-A30A-1EF16EFB556A}" sibTransId="{4F9B50D7-4A88-4F75-A8BA-616D4670CC38}"/>
    <dgm:cxn modelId="{FD24401C-BB5F-4898-947C-A26A5C6250E3}" type="presOf" srcId="{5AC57EC8-D221-4EED-9F7B-25324B71C950}" destId="{413E2ED0-5801-4CFD-9488-C12B001072F9}" srcOrd="1" destOrd="2" presId="urn:microsoft.com/office/officeart/2005/8/layout/hProcess4"/>
    <dgm:cxn modelId="{214FCE20-92E3-461E-823C-F765A89BA736}" srcId="{7D7A0F47-D488-41CC-B2ED-47C10EFCF803}" destId="{12DCF9B8-9351-4634-AFF5-4D4FD03FDAB8}" srcOrd="0" destOrd="0" parTransId="{56E2E422-090A-4E06-AD15-F5E1044FC896}" sibTransId="{B9642348-D85B-40C4-BB89-1C162735A383}"/>
    <dgm:cxn modelId="{9FEC8D2A-19F5-469E-85AE-099E7BB0E957}" type="presOf" srcId="{E331B55A-DFCA-4635-8E2D-AEC5FD586B16}" destId="{413E2ED0-5801-4CFD-9488-C12B001072F9}" srcOrd="1" destOrd="4" presId="urn:microsoft.com/office/officeart/2005/8/layout/hProcess4"/>
    <dgm:cxn modelId="{AD1D2A65-219E-40AC-9E4F-A8A9D916A472}" type="presOf" srcId="{ABF3DC73-F81F-49F4-AA72-C64F746DA89D}" destId="{142AB59C-5539-40FE-88FD-1D5B6F9ADC3D}" srcOrd="0" destOrd="0" presId="urn:microsoft.com/office/officeart/2005/8/layout/hProcess4"/>
    <dgm:cxn modelId="{D2F1A54A-3A6E-4EAB-A280-2205DAD1E3A7}" srcId="{84EDF533-EDDB-4B56-9781-154181A0C252}" destId="{1117DDD0-FF34-4962-8D2D-95A35018BD86}" srcOrd="1" destOrd="0" parTransId="{0AAC77D3-1C3B-40A0-AD01-9E7D171A0F6F}" sibTransId="{09884FEA-B2EF-4BC8-BE3C-B951DBF48E8E}"/>
    <dgm:cxn modelId="{B3677F6C-0E21-42E3-9FA9-14BAA2838CF7}" type="presOf" srcId="{12DCF9B8-9351-4634-AFF5-4D4FD03FDAB8}" destId="{FE4B8147-7952-4579-81A4-A02C4F4E4BA4}" srcOrd="0" destOrd="0" presId="urn:microsoft.com/office/officeart/2005/8/layout/hProcess4"/>
    <dgm:cxn modelId="{3735184E-4C17-4D71-BF3E-6489ABDD905F}" srcId="{1117DDD0-FF34-4962-8D2D-95A35018BD86}" destId="{E331B55A-DFCA-4635-8E2D-AEC5FD586B16}" srcOrd="4" destOrd="0" parTransId="{C14C79AF-4D86-4A90-BC41-6BD98A594E1A}" sibTransId="{F0264A13-E2E7-4120-9FCC-CE0A86C709A5}"/>
    <dgm:cxn modelId="{96039972-BBA6-4853-AE8C-91A57E98AEE6}" srcId="{ABF3DC73-F81F-49F4-AA72-C64F746DA89D}" destId="{0F53D7C7-4CC4-4DB9-9545-5252DCE9B822}" srcOrd="0" destOrd="0" parTransId="{66571AA6-66DE-4D4F-90B6-1AE9AC899487}" sibTransId="{116D8137-4CBD-42A2-9447-B75B26E3F73C}"/>
    <dgm:cxn modelId="{4B49E075-11B6-4E31-AF01-7CA1A0E3565D}" type="presOf" srcId="{7011A6EA-0687-4C38-88D2-0975D78A20E4}" destId="{413E2ED0-5801-4CFD-9488-C12B001072F9}" srcOrd="1" destOrd="3" presId="urn:microsoft.com/office/officeart/2005/8/layout/hProcess4"/>
    <dgm:cxn modelId="{81FF8284-80C0-40C6-95B8-0FAC4C9BF0E4}" type="presOf" srcId="{1117DDD0-FF34-4962-8D2D-95A35018BD86}" destId="{53EC850C-C475-438D-84AF-024B548FBB2E}" srcOrd="0" destOrd="0" presId="urn:microsoft.com/office/officeart/2005/8/layout/hProcess4"/>
    <dgm:cxn modelId="{E12E0786-C361-4983-A081-EE6E2ADB9350}" srcId="{1117DDD0-FF34-4962-8D2D-95A35018BD86}" destId="{B12248D2-49AE-4614-8D55-F628B6BF34DC}" srcOrd="1" destOrd="0" parTransId="{4934E96B-B704-42FD-B734-CD8127BCD460}" sibTransId="{FB9019A2-5A3B-49F4-BD9A-6B84B7C70BAF}"/>
    <dgm:cxn modelId="{B7594A8B-BDD0-4784-BA60-1F24BBB20248}" type="presOf" srcId="{7011A6EA-0687-4C38-88D2-0975D78A20E4}" destId="{B89A4A9E-C959-45B5-A3EB-A554A9EE0E47}" srcOrd="0" destOrd="3" presId="urn:microsoft.com/office/officeart/2005/8/layout/hProcess4"/>
    <dgm:cxn modelId="{B8C5F68F-BCD8-4AC6-9770-0934AF159A80}" type="presOf" srcId="{16AB2C35-CECE-4DE2-856C-5430A3CF352F}" destId="{413E2ED0-5801-4CFD-9488-C12B001072F9}" srcOrd="1" destOrd="0" presId="urn:microsoft.com/office/officeart/2005/8/layout/hProcess4"/>
    <dgm:cxn modelId="{678B3991-5FC5-4386-B3E6-B10778E437A2}" srcId="{1117DDD0-FF34-4962-8D2D-95A35018BD86}" destId="{7011A6EA-0687-4C38-88D2-0975D78A20E4}" srcOrd="3" destOrd="0" parTransId="{7CC802F8-B5B5-4258-A1EE-20C048D71BFD}" sibTransId="{0476AA21-5E74-4A29-BD43-C80860CD27AA}"/>
    <dgm:cxn modelId="{C837CF9D-E2BB-46E1-8604-558FB66E9485}" type="presOf" srcId="{8C681447-9B30-42DD-9445-16B3366AA400}" destId="{8297F847-1691-4049-B2A5-227766AE8B0C}" srcOrd="0" destOrd="0" presId="urn:microsoft.com/office/officeart/2005/8/layout/hProcess4"/>
    <dgm:cxn modelId="{448B2CA5-DBD7-4E31-B0E9-AB10B7C23563}" type="presOf" srcId="{16AB2C35-CECE-4DE2-856C-5430A3CF352F}" destId="{B89A4A9E-C959-45B5-A3EB-A554A9EE0E47}" srcOrd="0" destOrd="0" presId="urn:microsoft.com/office/officeart/2005/8/layout/hProcess4"/>
    <dgm:cxn modelId="{7522B7AE-4CFD-41D4-BB30-B17B4CB95DF9}" srcId="{84EDF533-EDDB-4B56-9781-154181A0C252}" destId="{ABF3DC73-F81F-49F4-AA72-C64F746DA89D}" srcOrd="0" destOrd="0" parTransId="{F59DAE39-0AD2-4965-A218-66619341ACA2}" sibTransId="{8C681447-9B30-42DD-9445-16B3366AA400}"/>
    <dgm:cxn modelId="{18241DB2-B703-47BE-8C98-6160EC8E0686}" type="presOf" srcId="{12DCF9B8-9351-4634-AFF5-4D4FD03FDAB8}" destId="{A33B8806-7323-45C1-8C79-EFC4254FF1E3}" srcOrd="1" destOrd="0" presId="urn:microsoft.com/office/officeart/2005/8/layout/hProcess4"/>
    <dgm:cxn modelId="{AFFE31B8-F76A-4A5A-AB75-537329ADD35C}" type="presOf" srcId="{B12248D2-49AE-4614-8D55-F628B6BF34DC}" destId="{B89A4A9E-C959-45B5-A3EB-A554A9EE0E47}" srcOrd="0" destOrd="1" presId="urn:microsoft.com/office/officeart/2005/8/layout/hProcess4"/>
    <dgm:cxn modelId="{734582B9-A50E-4532-8B50-BBB2089778E1}" type="presOf" srcId="{09884FEA-B2EF-4BC8-BE3C-B951DBF48E8E}" destId="{AA986FD1-2C95-4822-BE2D-1451D96DF5B8}" srcOrd="0" destOrd="0" presId="urn:microsoft.com/office/officeart/2005/8/layout/hProcess4"/>
    <dgm:cxn modelId="{347943BF-D198-46D0-9FAC-0BBCAFA9B675}" srcId="{1117DDD0-FF34-4962-8D2D-95A35018BD86}" destId="{16AB2C35-CECE-4DE2-856C-5430A3CF352F}" srcOrd="0" destOrd="0" parTransId="{9D32ED7F-3F74-4B20-B789-EC754CCE0101}" sibTransId="{59841CEB-EEAF-4A8A-8C87-9D6A91EDC057}"/>
    <dgm:cxn modelId="{E5CF58C6-FB9C-4E4A-944E-41BB052A1F08}" srcId="{1117DDD0-FF34-4962-8D2D-95A35018BD86}" destId="{55F3914D-70A6-4B30-A191-A9F0C01B70E0}" srcOrd="5" destOrd="0" parTransId="{DA1E70FD-FEF3-45F2-B09E-DA78A289EE34}" sibTransId="{FEF795C3-71B9-4A2E-B391-5D5E13F2D3EF}"/>
    <dgm:cxn modelId="{5F21EEC6-3579-4A93-9127-864D60A0C51C}" type="presOf" srcId="{55F3914D-70A6-4B30-A191-A9F0C01B70E0}" destId="{B89A4A9E-C959-45B5-A3EB-A554A9EE0E47}" srcOrd="0" destOrd="5" presId="urn:microsoft.com/office/officeart/2005/8/layout/hProcess4"/>
    <dgm:cxn modelId="{B90C88CE-02B1-471B-B7D0-32C5FBF5C6E9}" type="presOf" srcId="{7D7A0F47-D488-41CC-B2ED-47C10EFCF803}" destId="{1473E4D9-F998-40D9-8F12-8265827ACC10}" srcOrd="0" destOrd="0" presId="urn:microsoft.com/office/officeart/2005/8/layout/hProcess4"/>
    <dgm:cxn modelId="{CB9342DA-2ED4-46DD-B9E0-36F59FD29BD8}" type="presOf" srcId="{E331B55A-DFCA-4635-8E2D-AEC5FD586B16}" destId="{B89A4A9E-C959-45B5-A3EB-A554A9EE0E47}" srcOrd="0" destOrd="4" presId="urn:microsoft.com/office/officeart/2005/8/layout/hProcess4"/>
    <dgm:cxn modelId="{043B38DF-9A75-4ED1-97D1-53EC4BA26F59}" type="presOf" srcId="{0F53D7C7-4CC4-4DB9-9545-5252DCE9B822}" destId="{D07788BA-2909-4513-94C2-A9A46C7C3ED1}" srcOrd="1" destOrd="0" presId="urn:microsoft.com/office/officeart/2005/8/layout/hProcess4"/>
    <dgm:cxn modelId="{F48763E0-192B-4BDA-89F1-5C9292836EBD}" type="presOf" srcId="{84EDF533-EDDB-4B56-9781-154181A0C252}" destId="{0C696C45-5561-4936-BE71-712362F743AB}" srcOrd="0" destOrd="0" presId="urn:microsoft.com/office/officeart/2005/8/layout/hProcess4"/>
    <dgm:cxn modelId="{17C9E6F8-9E61-4EE3-A386-916FF446FBE3}" type="presOf" srcId="{55F3914D-70A6-4B30-A191-A9F0C01B70E0}" destId="{413E2ED0-5801-4CFD-9488-C12B001072F9}" srcOrd="1" destOrd="5" presId="urn:microsoft.com/office/officeart/2005/8/layout/hProcess4"/>
    <dgm:cxn modelId="{149D95F9-9D3E-49D2-BBF9-10B221D7860C}" type="presOf" srcId="{B12248D2-49AE-4614-8D55-F628B6BF34DC}" destId="{413E2ED0-5801-4CFD-9488-C12B001072F9}" srcOrd="1" destOrd="1" presId="urn:microsoft.com/office/officeart/2005/8/layout/hProcess4"/>
    <dgm:cxn modelId="{8E0F23C4-32F0-4B61-B1C2-208297F937D8}" type="presParOf" srcId="{0C696C45-5561-4936-BE71-712362F743AB}" destId="{F7D49E44-97A8-4535-B521-839F845251B3}" srcOrd="0" destOrd="0" presId="urn:microsoft.com/office/officeart/2005/8/layout/hProcess4"/>
    <dgm:cxn modelId="{E81A77F8-0D45-402A-8564-7B77182A6E2C}" type="presParOf" srcId="{0C696C45-5561-4936-BE71-712362F743AB}" destId="{B728CC98-6B33-4A58-B9F5-6F6C5F92BA47}" srcOrd="1" destOrd="0" presId="urn:microsoft.com/office/officeart/2005/8/layout/hProcess4"/>
    <dgm:cxn modelId="{C0878416-31DD-4F65-B820-C38C86CE9354}" type="presParOf" srcId="{0C696C45-5561-4936-BE71-712362F743AB}" destId="{2C5B2236-9EA9-420C-98CD-149CC2D77304}" srcOrd="2" destOrd="0" presId="urn:microsoft.com/office/officeart/2005/8/layout/hProcess4"/>
    <dgm:cxn modelId="{B4561BFC-744B-432B-BE36-41A5CF9E3CAD}" type="presParOf" srcId="{2C5B2236-9EA9-420C-98CD-149CC2D77304}" destId="{B34AC19A-4987-4C2E-99C5-DA5BC81717F6}" srcOrd="0" destOrd="0" presId="urn:microsoft.com/office/officeart/2005/8/layout/hProcess4"/>
    <dgm:cxn modelId="{8D40D2FB-96C5-44A8-9D12-97FF0642E568}" type="presParOf" srcId="{B34AC19A-4987-4C2E-99C5-DA5BC81717F6}" destId="{87F8394B-D410-4D09-B8A9-78B71C432742}" srcOrd="0" destOrd="0" presId="urn:microsoft.com/office/officeart/2005/8/layout/hProcess4"/>
    <dgm:cxn modelId="{961602E6-25DE-4714-AD29-EBAF8E28803D}" type="presParOf" srcId="{B34AC19A-4987-4C2E-99C5-DA5BC81717F6}" destId="{B67CD896-C94C-40D6-A4F7-1E5DCACC49B8}" srcOrd="1" destOrd="0" presId="urn:microsoft.com/office/officeart/2005/8/layout/hProcess4"/>
    <dgm:cxn modelId="{61650C88-CEF2-4286-AE42-063168DC36F3}" type="presParOf" srcId="{B34AC19A-4987-4C2E-99C5-DA5BC81717F6}" destId="{D07788BA-2909-4513-94C2-A9A46C7C3ED1}" srcOrd="2" destOrd="0" presId="urn:microsoft.com/office/officeart/2005/8/layout/hProcess4"/>
    <dgm:cxn modelId="{BFD772AB-3C3D-44C7-A7F8-D365A5D56CCF}" type="presParOf" srcId="{B34AC19A-4987-4C2E-99C5-DA5BC81717F6}" destId="{142AB59C-5539-40FE-88FD-1D5B6F9ADC3D}" srcOrd="3" destOrd="0" presId="urn:microsoft.com/office/officeart/2005/8/layout/hProcess4"/>
    <dgm:cxn modelId="{9F043F7A-B4FC-472C-A2A6-AD2836228C08}" type="presParOf" srcId="{B34AC19A-4987-4C2E-99C5-DA5BC81717F6}" destId="{8A9D82AC-1272-4C0B-A851-69BAECAD60D7}" srcOrd="4" destOrd="0" presId="urn:microsoft.com/office/officeart/2005/8/layout/hProcess4"/>
    <dgm:cxn modelId="{E9870753-0755-43A7-AB8F-85F0E9742447}" type="presParOf" srcId="{2C5B2236-9EA9-420C-98CD-149CC2D77304}" destId="{8297F847-1691-4049-B2A5-227766AE8B0C}" srcOrd="1" destOrd="0" presId="urn:microsoft.com/office/officeart/2005/8/layout/hProcess4"/>
    <dgm:cxn modelId="{34DE2602-EAFC-4746-AF6B-A61CA35DD3AE}" type="presParOf" srcId="{2C5B2236-9EA9-420C-98CD-149CC2D77304}" destId="{B63D4EBB-67E1-48EC-AA59-97CF66BC7215}" srcOrd="2" destOrd="0" presId="urn:microsoft.com/office/officeart/2005/8/layout/hProcess4"/>
    <dgm:cxn modelId="{6883840C-212A-42F5-9418-672D62D21810}" type="presParOf" srcId="{B63D4EBB-67E1-48EC-AA59-97CF66BC7215}" destId="{068F8F26-A70C-4F5C-8E7D-D64038F83325}" srcOrd="0" destOrd="0" presId="urn:microsoft.com/office/officeart/2005/8/layout/hProcess4"/>
    <dgm:cxn modelId="{EF0729E8-2F3C-4870-A120-708BEDDAB70B}" type="presParOf" srcId="{B63D4EBB-67E1-48EC-AA59-97CF66BC7215}" destId="{B89A4A9E-C959-45B5-A3EB-A554A9EE0E47}" srcOrd="1" destOrd="0" presId="urn:microsoft.com/office/officeart/2005/8/layout/hProcess4"/>
    <dgm:cxn modelId="{B50FD9B3-E334-45E0-A590-3FB943169CA5}" type="presParOf" srcId="{B63D4EBB-67E1-48EC-AA59-97CF66BC7215}" destId="{413E2ED0-5801-4CFD-9488-C12B001072F9}" srcOrd="2" destOrd="0" presId="urn:microsoft.com/office/officeart/2005/8/layout/hProcess4"/>
    <dgm:cxn modelId="{184BE84F-A7AF-48ED-B08D-19DBB5FFB7BF}" type="presParOf" srcId="{B63D4EBB-67E1-48EC-AA59-97CF66BC7215}" destId="{53EC850C-C475-438D-84AF-024B548FBB2E}" srcOrd="3" destOrd="0" presId="urn:microsoft.com/office/officeart/2005/8/layout/hProcess4"/>
    <dgm:cxn modelId="{3613E6CE-EE15-4B7F-9245-88AA950C47F1}" type="presParOf" srcId="{B63D4EBB-67E1-48EC-AA59-97CF66BC7215}" destId="{D7AF767F-02D6-4DE2-A3A2-8471ECC18030}" srcOrd="4" destOrd="0" presId="urn:microsoft.com/office/officeart/2005/8/layout/hProcess4"/>
    <dgm:cxn modelId="{A17C2689-DDC6-4C43-9624-7FDD29C36F87}" type="presParOf" srcId="{2C5B2236-9EA9-420C-98CD-149CC2D77304}" destId="{AA986FD1-2C95-4822-BE2D-1451D96DF5B8}" srcOrd="3" destOrd="0" presId="urn:microsoft.com/office/officeart/2005/8/layout/hProcess4"/>
    <dgm:cxn modelId="{F6041864-EDF1-46CB-95CE-4689BD8EF8C7}" type="presParOf" srcId="{2C5B2236-9EA9-420C-98CD-149CC2D77304}" destId="{2AF63939-63BE-4207-875E-393C3A10A23D}" srcOrd="4" destOrd="0" presId="urn:microsoft.com/office/officeart/2005/8/layout/hProcess4"/>
    <dgm:cxn modelId="{533F7003-4B8D-4629-8152-3788303EC90F}" type="presParOf" srcId="{2AF63939-63BE-4207-875E-393C3A10A23D}" destId="{B6A876D5-9F51-4ABB-8FB5-FA7178504F62}" srcOrd="0" destOrd="0" presId="urn:microsoft.com/office/officeart/2005/8/layout/hProcess4"/>
    <dgm:cxn modelId="{C0727826-C9D3-48AD-A882-99F973777BDC}" type="presParOf" srcId="{2AF63939-63BE-4207-875E-393C3A10A23D}" destId="{FE4B8147-7952-4579-81A4-A02C4F4E4BA4}" srcOrd="1" destOrd="0" presId="urn:microsoft.com/office/officeart/2005/8/layout/hProcess4"/>
    <dgm:cxn modelId="{04887C59-83BC-4D7C-BAA0-82DEAD1C9310}" type="presParOf" srcId="{2AF63939-63BE-4207-875E-393C3A10A23D}" destId="{A33B8806-7323-45C1-8C79-EFC4254FF1E3}" srcOrd="2" destOrd="0" presId="urn:microsoft.com/office/officeart/2005/8/layout/hProcess4"/>
    <dgm:cxn modelId="{2901A088-78FA-40AC-8C68-67BC141663A5}" type="presParOf" srcId="{2AF63939-63BE-4207-875E-393C3A10A23D}" destId="{1473E4D9-F998-40D9-8F12-8265827ACC10}" srcOrd="3" destOrd="0" presId="urn:microsoft.com/office/officeart/2005/8/layout/hProcess4"/>
    <dgm:cxn modelId="{4B9D6319-478D-4B52-8A11-932C99C75C1B}" type="presParOf" srcId="{2AF63939-63BE-4207-875E-393C3A10A23D}" destId="{E1EF7E94-8D08-473F-8261-64844505F925}" srcOrd="4" destOrd="0" presId="urn:microsoft.com/office/officeart/2005/8/layout/hProcess4"/>
  </dgm:cxnLst>
  <dgm:bg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33EC52-1F88-416E-B583-61E2D18EF977}" type="doc">
      <dgm:prSet loTypeId="urn:microsoft.com/office/officeart/2005/8/layout/h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PE"/>
        </a:p>
      </dgm:t>
    </dgm:pt>
    <dgm:pt modelId="{DE8C9589-3541-4D7E-A190-E0BD03C6F320}">
      <dgm:prSet/>
      <dgm:spPr/>
      <dgm:t>
        <a:bodyPr/>
        <a:lstStyle/>
        <a:p>
          <a:r>
            <a:rPr lang="es-PE"/>
            <a:t>Contestación</a:t>
          </a:r>
        </a:p>
      </dgm:t>
    </dgm:pt>
    <dgm:pt modelId="{52E9E170-0C94-4CB2-93BB-C58B40FFFD2F}" type="parTrans" cxnId="{FCCEDCB1-B655-4F5A-8B4C-9F4247328C71}">
      <dgm:prSet/>
      <dgm:spPr/>
      <dgm:t>
        <a:bodyPr/>
        <a:lstStyle/>
        <a:p>
          <a:endParaRPr lang="es-PE"/>
        </a:p>
      </dgm:t>
    </dgm:pt>
    <dgm:pt modelId="{14818B4D-EE9E-46AC-8967-A50549462001}" type="sibTrans" cxnId="{FCCEDCB1-B655-4F5A-8B4C-9F4247328C71}">
      <dgm:prSet/>
      <dgm:spPr/>
      <dgm:t>
        <a:bodyPr/>
        <a:lstStyle/>
        <a:p>
          <a:endParaRPr lang="es-PE"/>
        </a:p>
      </dgm:t>
    </dgm:pt>
    <dgm:pt modelId="{33B34C27-C748-4DE6-AC76-F26A705C5BAF}">
      <dgm:prSet custT="1"/>
      <dgm:spPr/>
      <dgm:t>
        <a:bodyPr/>
        <a:lstStyle/>
        <a:p>
          <a:pPr algn="just"/>
          <a:r>
            <a:rPr lang="es-PE" sz="1800" dirty="0"/>
            <a:t>Será rechazada, si el demandado no cumple con presentar la declaración jurada de renta o documento sustitutorio o certificación jurada de ingresos</a:t>
          </a:r>
        </a:p>
      </dgm:t>
    </dgm:pt>
    <dgm:pt modelId="{8F46C551-D67A-4AA1-B24E-9FA4E64EDDF6}" type="parTrans" cxnId="{F4B2FB28-D507-43F5-ADB2-9807C12006DA}">
      <dgm:prSet/>
      <dgm:spPr/>
      <dgm:t>
        <a:bodyPr/>
        <a:lstStyle/>
        <a:p>
          <a:endParaRPr lang="es-PE"/>
        </a:p>
      </dgm:t>
    </dgm:pt>
    <dgm:pt modelId="{63EE11C5-BF69-45CA-A85B-DCC2AB7CBD9F}" type="sibTrans" cxnId="{F4B2FB28-D507-43F5-ADB2-9807C12006DA}">
      <dgm:prSet/>
      <dgm:spPr/>
      <dgm:t>
        <a:bodyPr/>
        <a:lstStyle/>
        <a:p>
          <a:endParaRPr lang="es-PE"/>
        </a:p>
      </dgm:t>
    </dgm:pt>
    <dgm:pt modelId="{4B5DF015-D1BA-4262-B293-B311C3A41CB3}">
      <dgm:prSet custT="1"/>
      <dgm:spPr/>
      <dgm:t>
        <a:bodyPr/>
        <a:lstStyle/>
        <a:p>
          <a:pPr algn="just"/>
          <a:r>
            <a:rPr lang="es-PE" sz="1800" dirty="0"/>
            <a:t>Se notifica físicamente en la audiencia</a:t>
          </a:r>
        </a:p>
      </dgm:t>
    </dgm:pt>
    <dgm:pt modelId="{22DFFCBA-168A-4003-B492-0F73AED6CB63}" type="parTrans" cxnId="{31A3ABF9-977D-4A82-90F9-8CC9DC28511C}">
      <dgm:prSet/>
      <dgm:spPr/>
      <dgm:t>
        <a:bodyPr/>
        <a:lstStyle/>
        <a:p>
          <a:endParaRPr lang="es-PE"/>
        </a:p>
      </dgm:t>
    </dgm:pt>
    <dgm:pt modelId="{6A7CB4B6-8AB1-4DB2-9FAC-B1D5052AF1B7}" type="sibTrans" cxnId="{31A3ABF9-977D-4A82-90F9-8CC9DC28511C}">
      <dgm:prSet/>
      <dgm:spPr/>
      <dgm:t>
        <a:bodyPr/>
        <a:lstStyle/>
        <a:p>
          <a:endParaRPr lang="es-PE"/>
        </a:p>
      </dgm:t>
    </dgm:pt>
    <dgm:pt modelId="{562F8233-5144-4C9D-B227-317CCAC766C0}">
      <dgm:prSet/>
      <dgm:spPr/>
      <dgm:t>
        <a:bodyPr/>
        <a:lstStyle/>
        <a:p>
          <a:r>
            <a:rPr lang="es-PE" dirty="0"/>
            <a:t>Audiencia</a:t>
          </a:r>
        </a:p>
      </dgm:t>
    </dgm:pt>
    <dgm:pt modelId="{B03545F0-2286-4A9D-8183-ECAEB1C64BD3}" type="parTrans" cxnId="{7F792C35-0AD9-456D-8917-BB02008C05F5}">
      <dgm:prSet/>
      <dgm:spPr/>
      <dgm:t>
        <a:bodyPr/>
        <a:lstStyle/>
        <a:p>
          <a:endParaRPr lang="es-PE"/>
        </a:p>
      </dgm:t>
    </dgm:pt>
    <dgm:pt modelId="{63FC1CBC-1BBA-4367-B4D5-18B127964B43}" type="sibTrans" cxnId="{7F792C35-0AD9-456D-8917-BB02008C05F5}">
      <dgm:prSet/>
      <dgm:spPr/>
      <dgm:t>
        <a:bodyPr/>
        <a:lstStyle/>
        <a:p>
          <a:endParaRPr lang="es-PE"/>
        </a:p>
      </dgm:t>
    </dgm:pt>
    <dgm:pt modelId="{E336CB4B-0014-4AB0-99EB-B83A659EAD05}">
      <dgm:prSet/>
      <dgm:spPr/>
      <dgm:t>
        <a:bodyPr/>
        <a:lstStyle/>
        <a:p>
          <a:pPr algn="just"/>
          <a:r>
            <a:rPr lang="es-PE" dirty="0"/>
            <a:t> </a:t>
          </a:r>
          <a:r>
            <a:rPr lang="es-PE" b="1" dirty="0"/>
            <a:t>Si concurren las partes</a:t>
          </a:r>
        </a:p>
      </dgm:t>
    </dgm:pt>
    <dgm:pt modelId="{D2CC20D1-19FC-49EE-ACFB-A8F18AF9EB60}" type="parTrans" cxnId="{49760070-5698-4319-9D16-5E2336777365}">
      <dgm:prSet/>
      <dgm:spPr/>
      <dgm:t>
        <a:bodyPr/>
        <a:lstStyle/>
        <a:p>
          <a:endParaRPr lang="es-PE"/>
        </a:p>
      </dgm:t>
    </dgm:pt>
    <dgm:pt modelId="{96E7CAC9-1A1D-49B4-A298-C9D3E8CFB205}" type="sibTrans" cxnId="{49760070-5698-4319-9D16-5E2336777365}">
      <dgm:prSet/>
      <dgm:spPr/>
      <dgm:t>
        <a:bodyPr/>
        <a:lstStyle/>
        <a:p>
          <a:endParaRPr lang="es-PE"/>
        </a:p>
      </dgm:t>
    </dgm:pt>
    <dgm:pt modelId="{60F31EE1-6528-43C9-9C83-2C657BEEBE8D}">
      <dgm:prSet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PE" dirty="0"/>
            <a:t>Se entrega al demandante copia del escrito de contestación y se otorga tiempo, para la revisión de los medios probatorios ofrecidos.</a:t>
          </a:r>
        </a:p>
      </dgm:t>
    </dgm:pt>
    <dgm:pt modelId="{8CDEB677-C059-44A4-A143-91BBF1C5AB4E}" type="parTrans" cxnId="{A49CD46F-E2AB-4D87-8082-7480E6B6B878}">
      <dgm:prSet/>
      <dgm:spPr/>
      <dgm:t>
        <a:bodyPr/>
        <a:lstStyle/>
        <a:p>
          <a:endParaRPr lang="es-PE"/>
        </a:p>
      </dgm:t>
    </dgm:pt>
    <dgm:pt modelId="{E42A8AF5-491E-450C-A09B-7D0C5E29A9B4}" type="sibTrans" cxnId="{A49CD46F-E2AB-4D87-8082-7480E6B6B878}">
      <dgm:prSet/>
      <dgm:spPr/>
      <dgm:t>
        <a:bodyPr/>
        <a:lstStyle/>
        <a:p>
          <a:endParaRPr lang="es-PE"/>
        </a:p>
      </dgm:t>
    </dgm:pt>
    <dgm:pt modelId="{DB7E1F89-2806-4CC9-B15D-EC1BE2C68FD2}">
      <dgm:prSet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PE" dirty="0"/>
            <a:t>Se </a:t>
          </a:r>
          <a:r>
            <a:rPr lang="es-PE" dirty="0" err="1"/>
            <a:t>oralizan</a:t>
          </a:r>
          <a:r>
            <a:rPr lang="es-PE" dirty="0"/>
            <a:t> los medios probatorios</a:t>
          </a:r>
        </a:p>
      </dgm:t>
    </dgm:pt>
    <dgm:pt modelId="{BF950B2A-64F7-4B3D-99DD-57006BE0677F}" type="parTrans" cxnId="{A40A343E-DC25-47BC-B676-C7A84544737D}">
      <dgm:prSet/>
      <dgm:spPr/>
      <dgm:t>
        <a:bodyPr/>
        <a:lstStyle/>
        <a:p>
          <a:endParaRPr lang="es-PE"/>
        </a:p>
      </dgm:t>
    </dgm:pt>
    <dgm:pt modelId="{EB9661F3-C921-49A0-9494-57B9DDAAEDFE}" type="sibTrans" cxnId="{A40A343E-DC25-47BC-B676-C7A84544737D}">
      <dgm:prSet/>
      <dgm:spPr/>
      <dgm:t>
        <a:bodyPr/>
        <a:lstStyle/>
        <a:p>
          <a:endParaRPr lang="es-PE"/>
        </a:p>
      </dgm:t>
    </dgm:pt>
    <dgm:pt modelId="{3AB3986B-CB6D-439D-87E7-35816D353DD9}">
      <dgm:prSet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PE" dirty="0"/>
            <a:t>Luego del debate, el Juez emite sentencia</a:t>
          </a:r>
        </a:p>
      </dgm:t>
    </dgm:pt>
    <dgm:pt modelId="{B7C7CB30-A051-4F85-8F15-3ABB4EA629B3}" type="parTrans" cxnId="{9D379A5B-43C9-452D-B5B6-5A3AD348F82A}">
      <dgm:prSet/>
      <dgm:spPr/>
      <dgm:t>
        <a:bodyPr/>
        <a:lstStyle/>
        <a:p>
          <a:endParaRPr lang="es-PE"/>
        </a:p>
      </dgm:t>
    </dgm:pt>
    <dgm:pt modelId="{F7C5B167-D233-4718-9126-9C3F9884FEA6}" type="sibTrans" cxnId="{9D379A5B-43C9-452D-B5B6-5A3AD348F82A}">
      <dgm:prSet/>
      <dgm:spPr/>
      <dgm:t>
        <a:bodyPr/>
        <a:lstStyle/>
        <a:p>
          <a:endParaRPr lang="es-PE"/>
        </a:p>
      </dgm:t>
    </dgm:pt>
    <dgm:pt modelId="{260965C9-0DA4-456A-8062-3ADB358D9166}">
      <dgm:prSet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PE" dirty="0"/>
            <a:t>Dependiendo de la edad y madurez, el menor debe ser informado, oído y puede participar en el proceso de alimentos</a:t>
          </a:r>
        </a:p>
      </dgm:t>
    </dgm:pt>
    <dgm:pt modelId="{47F69F92-9E56-4E6A-854E-C712C0E4E27F}" type="parTrans" cxnId="{453EFB47-F43C-4CEE-8BEC-AADE059ED707}">
      <dgm:prSet/>
      <dgm:spPr/>
      <dgm:t>
        <a:bodyPr/>
        <a:lstStyle/>
        <a:p>
          <a:endParaRPr lang="es-PE"/>
        </a:p>
      </dgm:t>
    </dgm:pt>
    <dgm:pt modelId="{399F8B56-CF02-4E8E-9F1B-53D88B47681D}" type="sibTrans" cxnId="{453EFB47-F43C-4CEE-8BEC-AADE059ED707}">
      <dgm:prSet/>
      <dgm:spPr/>
      <dgm:t>
        <a:bodyPr/>
        <a:lstStyle/>
        <a:p>
          <a:endParaRPr lang="es-PE"/>
        </a:p>
      </dgm:t>
    </dgm:pt>
    <dgm:pt modelId="{7AC5A022-90B3-4B26-89C6-01774DF1F5B4}">
      <dgm:prSet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PE" dirty="0"/>
            <a:t>Si las partes no concurren a la audiencia, el Juez puede resolver sin necesidad de la presencia de las partes</a:t>
          </a:r>
        </a:p>
      </dgm:t>
    </dgm:pt>
    <dgm:pt modelId="{7476F4A3-B01F-4F06-90EA-0CB60AB95263}" type="parTrans" cxnId="{CF311129-AF8E-4082-A9C5-9BF8FC510AE3}">
      <dgm:prSet/>
      <dgm:spPr/>
      <dgm:t>
        <a:bodyPr/>
        <a:lstStyle/>
        <a:p>
          <a:endParaRPr lang="es-PE"/>
        </a:p>
      </dgm:t>
    </dgm:pt>
    <dgm:pt modelId="{EAC27F90-6A91-4319-8B6A-DCFDCFAD8865}" type="sibTrans" cxnId="{CF311129-AF8E-4082-A9C5-9BF8FC510AE3}">
      <dgm:prSet/>
      <dgm:spPr/>
      <dgm:t>
        <a:bodyPr/>
        <a:lstStyle/>
        <a:p>
          <a:endParaRPr lang="es-PE"/>
        </a:p>
      </dgm:t>
    </dgm:pt>
    <dgm:pt modelId="{32514113-0D00-4382-AA23-A109EC18729C}">
      <dgm:prSet/>
      <dgm:spPr/>
      <dgm:t>
        <a:bodyPr/>
        <a:lstStyle/>
        <a:p>
          <a:pPr algn="just"/>
          <a:r>
            <a:rPr lang="es-PE" dirty="0"/>
            <a:t>En ambos casos, la audiencia es grabada e incorporada al sistema</a:t>
          </a:r>
        </a:p>
      </dgm:t>
    </dgm:pt>
    <dgm:pt modelId="{C663C10F-9E6E-4DEC-B48D-110FDB199618}" type="parTrans" cxnId="{37337714-F921-4480-9F90-01F7FCB548DC}">
      <dgm:prSet/>
      <dgm:spPr/>
      <dgm:t>
        <a:bodyPr/>
        <a:lstStyle/>
        <a:p>
          <a:endParaRPr lang="es-PE"/>
        </a:p>
      </dgm:t>
    </dgm:pt>
    <dgm:pt modelId="{86F3B398-20FB-4C4F-ADA6-061394644101}" type="sibTrans" cxnId="{37337714-F921-4480-9F90-01F7FCB548DC}">
      <dgm:prSet/>
      <dgm:spPr/>
      <dgm:t>
        <a:bodyPr/>
        <a:lstStyle/>
        <a:p>
          <a:endParaRPr lang="es-PE"/>
        </a:p>
      </dgm:t>
    </dgm:pt>
    <dgm:pt modelId="{7DA7690F-A42C-4BA5-850E-6273998069B0}">
      <dgm:prSet/>
      <dgm:spPr/>
      <dgm:t>
        <a:bodyPr/>
        <a:lstStyle/>
        <a:p>
          <a:r>
            <a:rPr lang="es-PE" dirty="0"/>
            <a:t>Sentencia</a:t>
          </a:r>
        </a:p>
      </dgm:t>
    </dgm:pt>
    <dgm:pt modelId="{43F7EBE3-1953-4070-9DDB-10E843BB4C7D}" type="parTrans" cxnId="{84DC8D00-5CA2-4258-BBD5-D26204F3C8F1}">
      <dgm:prSet/>
      <dgm:spPr/>
      <dgm:t>
        <a:bodyPr/>
        <a:lstStyle/>
        <a:p>
          <a:endParaRPr lang="es-PE"/>
        </a:p>
      </dgm:t>
    </dgm:pt>
    <dgm:pt modelId="{1A2CA4AF-920F-489B-B1AB-F4748999E33D}" type="sibTrans" cxnId="{84DC8D00-5CA2-4258-BBD5-D26204F3C8F1}">
      <dgm:prSet/>
      <dgm:spPr/>
      <dgm:t>
        <a:bodyPr/>
        <a:lstStyle/>
        <a:p>
          <a:endParaRPr lang="es-PE"/>
        </a:p>
      </dgm:t>
    </dgm:pt>
    <dgm:pt modelId="{6857DDDB-88B4-467D-A3E5-14DFEEFF966B}">
      <dgm:prSet custT="1"/>
      <dgm:spPr/>
      <dgm:t>
        <a:bodyPr/>
        <a:lstStyle/>
        <a:p>
          <a:pPr algn="just"/>
          <a:r>
            <a:rPr lang="es-PE" sz="1800" dirty="0"/>
            <a:t>Se emite de manera oral</a:t>
          </a:r>
        </a:p>
      </dgm:t>
    </dgm:pt>
    <dgm:pt modelId="{24F65170-644F-4C88-9616-B4E6AC1A3022}" type="parTrans" cxnId="{55701258-C632-4DC8-82E3-D0E828F23BB6}">
      <dgm:prSet/>
      <dgm:spPr/>
      <dgm:t>
        <a:bodyPr/>
        <a:lstStyle/>
        <a:p>
          <a:endParaRPr lang="es-PE"/>
        </a:p>
      </dgm:t>
    </dgm:pt>
    <dgm:pt modelId="{45072D0F-4CF5-4B3E-8234-355075D935CB}" type="sibTrans" cxnId="{55701258-C632-4DC8-82E3-D0E828F23BB6}">
      <dgm:prSet/>
      <dgm:spPr/>
      <dgm:t>
        <a:bodyPr/>
        <a:lstStyle/>
        <a:p>
          <a:endParaRPr lang="es-PE"/>
        </a:p>
      </dgm:t>
    </dgm:pt>
    <dgm:pt modelId="{85DDF564-0372-492C-9D29-7A58E4FC946F}">
      <dgm:prSet custT="1"/>
      <dgm:spPr/>
      <dgm:t>
        <a:bodyPr/>
        <a:lstStyle/>
        <a:p>
          <a:pPr algn="just"/>
          <a:r>
            <a:rPr lang="es-PE" sz="1800" dirty="0"/>
            <a:t>El juez puede dictar sentencia en su parte resolutiva o de manera integral, dependiendo de la carga procesal o de la complejidad de la causa</a:t>
          </a:r>
        </a:p>
      </dgm:t>
    </dgm:pt>
    <dgm:pt modelId="{4154AD33-4534-4C2A-993B-9AC4072B4D0E}" type="parTrans" cxnId="{9FC3B529-C128-4964-B396-D86238CE7E79}">
      <dgm:prSet/>
      <dgm:spPr/>
      <dgm:t>
        <a:bodyPr/>
        <a:lstStyle/>
        <a:p>
          <a:endParaRPr lang="es-PE"/>
        </a:p>
      </dgm:t>
    </dgm:pt>
    <dgm:pt modelId="{802ABE2B-3A40-4B79-940E-DF8F61510CBF}" type="sibTrans" cxnId="{9FC3B529-C128-4964-B396-D86238CE7E79}">
      <dgm:prSet/>
      <dgm:spPr/>
      <dgm:t>
        <a:bodyPr/>
        <a:lstStyle/>
        <a:p>
          <a:endParaRPr lang="es-PE"/>
        </a:p>
      </dgm:t>
    </dgm:pt>
    <dgm:pt modelId="{EE00FD65-C485-416D-8AF6-D3C5B89909B5}">
      <dgm:prSet/>
      <dgm:spPr/>
      <dgm:t>
        <a:bodyPr/>
        <a:lstStyle/>
        <a:p>
          <a:pPr algn="just">
            <a:buFont typeface="Wingdings" panose="05000000000000000000" pitchFamily="2" charset="2"/>
            <a:buChar char="ü"/>
          </a:pPr>
          <a:r>
            <a:rPr lang="es-PE" dirty="0"/>
            <a:t>El Juez puede realizar la Audiencia Única de manera virtual</a:t>
          </a:r>
        </a:p>
      </dgm:t>
    </dgm:pt>
    <dgm:pt modelId="{E4AE7160-B236-49D9-AFA6-CFF8A85BEF9D}" type="parTrans" cxnId="{E063A7FE-8550-42FB-8036-C623D8EA6D1E}">
      <dgm:prSet/>
      <dgm:spPr/>
      <dgm:t>
        <a:bodyPr/>
        <a:lstStyle/>
        <a:p>
          <a:endParaRPr lang="es-PE"/>
        </a:p>
      </dgm:t>
    </dgm:pt>
    <dgm:pt modelId="{DC61AE2B-328A-4E8E-9A53-D98EAF6CECA2}" type="sibTrans" cxnId="{E063A7FE-8550-42FB-8036-C623D8EA6D1E}">
      <dgm:prSet/>
      <dgm:spPr/>
      <dgm:t>
        <a:bodyPr/>
        <a:lstStyle/>
        <a:p>
          <a:endParaRPr lang="es-PE"/>
        </a:p>
      </dgm:t>
    </dgm:pt>
    <dgm:pt modelId="{9BB6BBB1-F338-4660-AFD2-F4EBFB3C09C9}">
      <dgm:prSet/>
      <dgm:spPr/>
      <dgm:t>
        <a:bodyPr/>
        <a:lstStyle/>
        <a:p>
          <a:pPr algn="just"/>
          <a:r>
            <a:rPr lang="es-PE" b="1" dirty="0"/>
            <a:t>Si no concurren las partes</a:t>
          </a:r>
        </a:p>
      </dgm:t>
    </dgm:pt>
    <dgm:pt modelId="{CA7F73BE-6F5E-4D00-8BF8-51E4744F9D33}" type="parTrans" cxnId="{74A4A8EE-72FF-4446-B136-5DF67810D711}">
      <dgm:prSet/>
      <dgm:spPr/>
      <dgm:t>
        <a:bodyPr/>
        <a:lstStyle/>
        <a:p>
          <a:endParaRPr lang="es-PE"/>
        </a:p>
      </dgm:t>
    </dgm:pt>
    <dgm:pt modelId="{C65FB2CB-B465-4F21-A3E6-2B0B867B25CE}" type="sibTrans" cxnId="{74A4A8EE-72FF-4446-B136-5DF67810D711}">
      <dgm:prSet/>
      <dgm:spPr/>
      <dgm:t>
        <a:bodyPr/>
        <a:lstStyle/>
        <a:p>
          <a:endParaRPr lang="es-PE"/>
        </a:p>
      </dgm:t>
    </dgm:pt>
    <dgm:pt modelId="{D83AA861-D234-4247-82D7-0D67DCAD9B9F}">
      <dgm:prSet/>
      <dgm:spPr/>
      <dgm:t>
        <a:bodyPr/>
        <a:lstStyle/>
        <a:p>
          <a:pPr algn="just"/>
          <a:endParaRPr lang="es-PE" dirty="0"/>
        </a:p>
      </dgm:t>
    </dgm:pt>
    <dgm:pt modelId="{9D7373CC-7E2E-49AF-ADFF-C93948F43C4E}" type="parTrans" cxnId="{679D98FC-4B52-439E-95FC-A2FDFE3F68DB}">
      <dgm:prSet/>
      <dgm:spPr/>
      <dgm:t>
        <a:bodyPr/>
        <a:lstStyle/>
        <a:p>
          <a:endParaRPr lang="es-PE"/>
        </a:p>
      </dgm:t>
    </dgm:pt>
    <dgm:pt modelId="{035A257B-A7EE-4AE7-9DA0-16519F1B3A48}" type="sibTrans" cxnId="{679D98FC-4B52-439E-95FC-A2FDFE3F68DB}">
      <dgm:prSet/>
      <dgm:spPr/>
      <dgm:t>
        <a:bodyPr/>
        <a:lstStyle/>
        <a:p>
          <a:endParaRPr lang="es-PE"/>
        </a:p>
      </dgm:t>
    </dgm:pt>
    <dgm:pt modelId="{DA9B0FBE-27C1-4C95-900B-3399FD9CA148}" type="pres">
      <dgm:prSet presAssocID="{EE33EC52-1F88-416E-B583-61E2D18EF977}" presName="Name0" presStyleCnt="0">
        <dgm:presLayoutVars>
          <dgm:dir/>
          <dgm:animLvl val="lvl"/>
          <dgm:resizeHandles val="exact"/>
        </dgm:presLayoutVars>
      </dgm:prSet>
      <dgm:spPr/>
    </dgm:pt>
    <dgm:pt modelId="{3C2E21F4-6D72-44F0-ACB1-1A703C090D23}" type="pres">
      <dgm:prSet presAssocID="{EE33EC52-1F88-416E-B583-61E2D18EF977}" presName="tSp" presStyleCnt="0"/>
      <dgm:spPr/>
    </dgm:pt>
    <dgm:pt modelId="{0240E5FB-F41C-4B9A-AB41-754C734D76BB}" type="pres">
      <dgm:prSet presAssocID="{EE33EC52-1F88-416E-B583-61E2D18EF977}" presName="bSp" presStyleCnt="0"/>
      <dgm:spPr/>
    </dgm:pt>
    <dgm:pt modelId="{582CFC1A-933C-46DC-A536-7C181B9BD31A}" type="pres">
      <dgm:prSet presAssocID="{EE33EC52-1F88-416E-B583-61E2D18EF977}" presName="process" presStyleCnt="0"/>
      <dgm:spPr/>
    </dgm:pt>
    <dgm:pt modelId="{51C710D9-02A9-4E1C-9AD8-C65EDEA843A9}" type="pres">
      <dgm:prSet presAssocID="{DE8C9589-3541-4D7E-A190-E0BD03C6F320}" presName="composite1" presStyleCnt="0"/>
      <dgm:spPr/>
    </dgm:pt>
    <dgm:pt modelId="{31CFA0E0-62D8-411B-B47B-2B2EBC5C5C9D}" type="pres">
      <dgm:prSet presAssocID="{DE8C9589-3541-4D7E-A190-E0BD03C6F320}" presName="dummyNode1" presStyleLbl="node1" presStyleIdx="0" presStyleCnt="3"/>
      <dgm:spPr/>
    </dgm:pt>
    <dgm:pt modelId="{7B010C56-B606-45EB-9D01-0FA624F1F9BC}" type="pres">
      <dgm:prSet presAssocID="{DE8C9589-3541-4D7E-A190-E0BD03C6F320}" presName="childNode1" presStyleLbl="bgAcc1" presStyleIdx="0" presStyleCnt="3">
        <dgm:presLayoutVars>
          <dgm:bulletEnabled val="1"/>
        </dgm:presLayoutVars>
      </dgm:prSet>
      <dgm:spPr/>
    </dgm:pt>
    <dgm:pt modelId="{E72498BA-3806-471D-8C48-7EF6F687F791}" type="pres">
      <dgm:prSet presAssocID="{DE8C9589-3541-4D7E-A190-E0BD03C6F320}" presName="childNode1tx" presStyleLbl="bgAcc1" presStyleIdx="0" presStyleCnt="3">
        <dgm:presLayoutVars>
          <dgm:bulletEnabled val="1"/>
        </dgm:presLayoutVars>
      </dgm:prSet>
      <dgm:spPr/>
    </dgm:pt>
    <dgm:pt modelId="{C4D4CBA6-08F7-44B3-99B0-2EB15D27656B}" type="pres">
      <dgm:prSet presAssocID="{DE8C9589-3541-4D7E-A190-E0BD03C6F320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952F4C53-AE91-444F-94AB-0B2AEB3E9823}" type="pres">
      <dgm:prSet presAssocID="{DE8C9589-3541-4D7E-A190-E0BD03C6F320}" presName="connSite1" presStyleCnt="0"/>
      <dgm:spPr/>
    </dgm:pt>
    <dgm:pt modelId="{DED849C4-FDBB-4884-A1A9-10855C9C9056}" type="pres">
      <dgm:prSet presAssocID="{14818B4D-EE9E-46AC-8967-A50549462001}" presName="Name9" presStyleLbl="sibTrans2D1" presStyleIdx="0" presStyleCnt="2"/>
      <dgm:spPr/>
    </dgm:pt>
    <dgm:pt modelId="{9733AB95-C94A-4547-AA61-34E7B5E11814}" type="pres">
      <dgm:prSet presAssocID="{562F8233-5144-4C9D-B227-317CCAC766C0}" presName="composite2" presStyleCnt="0"/>
      <dgm:spPr/>
    </dgm:pt>
    <dgm:pt modelId="{D12C7A15-346A-4989-A3A2-EB890FABD1D6}" type="pres">
      <dgm:prSet presAssocID="{562F8233-5144-4C9D-B227-317CCAC766C0}" presName="dummyNode2" presStyleLbl="node1" presStyleIdx="0" presStyleCnt="3"/>
      <dgm:spPr/>
    </dgm:pt>
    <dgm:pt modelId="{E492FF39-F126-4FA6-9226-0F014435BA76}" type="pres">
      <dgm:prSet presAssocID="{562F8233-5144-4C9D-B227-317CCAC766C0}" presName="childNode2" presStyleLbl="bgAcc1" presStyleIdx="1" presStyleCnt="3" custScaleX="145905" custScaleY="182066" custLinFactNeighborX="0" custLinFactNeighborY="18932">
        <dgm:presLayoutVars>
          <dgm:bulletEnabled val="1"/>
        </dgm:presLayoutVars>
      </dgm:prSet>
      <dgm:spPr/>
    </dgm:pt>
    <dgm:pt modelId="{39E45339-AF89-4F3E-8420-EE3C8584C045}" type="pres">
      <dgm:prSet presAssocID="{562F8233-5144-4C9D-B227-317CCAC766C0}" presName="childNode2tx" presStyleLbl="bgAcc1" presStyleIdx="1" presStyleCnt="3">
        <dgm:presLayoutVars>
          <dgm:bulletEnabled val="1"/>
        </dgm:presLayoutVars>
      </dgm:prSet>
      <dgm:spPr/>
    </dgm:pt>
    <dgm:pt modelId="{95987F0B-01C4-4A44-8F62-F75691DA9A33}" type="pres">
      <dgm:prSet presAssocID="{562F8233-5144-4C9D-B227-317CCAC766C0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42545A06-4DDF-4319-BC43-51A028F73AB6}" type="pres">
      <dgm:prSet presAssocID="{562F8233-5144-4C9D-B227-317CCAC766C0}" presName="connSite2" presStyleCnt="0"/>
      <dgm:spPr/>
    </dgm:pt>
    <dgm:pt modelId="{04A39F41-A6D5-4C98-9C06-5210807250DD}" type="pres">
      <dgm:prSet presAssocID="{63FC1CBC-1BBA-4367-B4D5-18B127964B43}" presName="Name18" presStyleLbl="sibTrans2D1" presStyleIdx="1" presStyleCnt="2"/>
      <dgm:spPr/>
    </dgm:pt>
    <dgm:pt modelId="{7BE4485C-3FFA-4B89-AA33-46D2B2D182E5}" type="pres">
      <dgm:prSet presAssocID="{7DA7690F-A42C-4BA5-850E-6273998069B0}" presName="composite1" presStyleCnt="0"/>
      <dgm:spPr/>
    </dgm:pt>
    <dgm:pt modelId="{A41748DB-7B4F-48CD-A95F-7A9B60BE7C3A}" type="pres">
      <dgm:prSet presAssocID="{7DA7690F-A42C-4BA5-850E-6273998069B0}" presName="dummyNode1" presStyleLbl="node1" presStyleIdx="1" presStyleCnt="3"/>
      <dgm:spPr/>
    </dgm:pt>
    <dgm:pt modelId="{CE0C1268-D546-4C0F-9A88-62B9B05DF708}" type="pres">
      <dgm:prSet presAssocID="{7DA7690F-A42C-4BA5-850E-6273998069B0}" presName="childNode1" presStyleLbl="bgAcc1" presStyleIdx="2" presStyleCnt="3">
        <dgm:presLayoutVars>
          <dgm:bulletEnabled val="1"/>
        </dgm:presLayoutVars>
      </dgm:prSet>
      <dgm:spPr/>
    </dgm:pt>
    <dgm:pt modelId="{1B720AD2-8D80-4B88-B735-4520E0392416}" type="pres">
      <dgm:prSet presAssocID="{7DA7690F-A42C-4BA5-850E-6273998069B0}" presName="childNode1tx" presStyleLbl="bgAcc1" presStyleIdx="2" presStyleCnt="3">
        <dgm:presLayoutVars>
          <dgm:bulletEnabled val="1"/>
        </dgm:presLayoutVars>
      </dgm:prSet>
      <dgm:spPr/>
    </dgm:pt>
    <dgm:pt modelId="{5F5021EE-3BE1-4C06-BCA3-E290FD3A79D0}" type="pres">
      <dgm:prSet presAssocID="{7DA7690F-A42C-4BA5-850E-6273998069B0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E5765BBD-C801-4856-BF6C-37EA3B4CBFFB}" type="pres">
      <dgm:prSet presAssocID="{7DA7690F-A42C-4BA5-850E-6273998069B0}" presName="connSite1" presStyleCnt="0"/>
      <dgm:spPr/>
    </dgm:pt>
  </dgm:ptLst>
  <dgm:cxnLst>
    <dgm:cxn modelId="{84DC8D00-5CA2-4258-BBD5-D26204F3C8F1}" srcId="{EE33EC52-1F88-416E-B583-61E2D18EF977}" destId="{7DA7690F-A42C-4BA5-850E-6273998069B0}" srcOrd="2" destOrd="0" parTransId="{43F7EBE3-1953-4070-9DDB-10E843BB4C7D}" sibTransId="{1A2CA4AF-920F-489B-B1AB-F4748999E33D}"/>
    <dgm:cxn modelId="{CC6B7B03-546D-4FE0-9743-907F86D1CF07}" type="presOf" srcId="{260965C9-0DA4-456A-8062-3ADB358D9166}" destId="{E492FF39-F126-4FA6-9226-0F014435BA76}" srcOrd="0" destOrd="5" presId="urn:microsoft.com/office/officeart/2005/8/layout/hProcess4"/>
    <dgm:cxn modelId="{EE1FDF11-D5E5-4340-A7BE-1BC8876EE9DE}" type="presOf" srcId="{7AC5A022-90B3-4B26-89C6-01774DF1F5B4}" destId="{39E45339-AF89-4F3E-8420-EE3C8584C045}" srcOrd="1" destOrd="7" presId="urn:microsoft.com/office/officeart/2005/8/layout/hProcess4"/>
    <dgm:cxn modelId="{37337714-F921-4480-9F90-01F7FCB548DC}" srcId="{562F8233-5144-4C9D-B227-317CCAC766C0}" destId="{32514113-0D00-4382-AA23-A109EC18729C}" srcOrd="9" destOrd="0" parTransId="{C663C10F-9E6E-4DEC-B48D-110FDB199618}" sibTransId="{86F3B398-20FB-4C4F-ADA6-061394644101}"/>
    <dgm:cxn modelId="{6E886923-1502-49DA-BA3C-8D436A8B7B7C}" type="presOf" srcId="{DE8C9589-3541-4D7E-A190-E0BD03C6F320}" destId="{C4D4CBA6-08F7-44B3-99B0-2EB15D27656B}" srcOrd="0" destOrd="0" presId="urn:microsoft.com/office/officeart/2005/8/layout/hProcess4"/>
    <dgm:cxn modelId="{96216D25-C674-4055-9105-0BF31F389B1F}" type="presOf" srcId="{3AB3986B-CB6D-439D-87E7-35816D353DD9}" destId="{E492FF39-F126-4FA6-9226-0F014435BA76}" srcOrd="0" destOrd="4" presId="urn:microsoft.com/office/officeart/2005/8/layout/hProcess4"/>
    <dgm:cxn modelId="{F4B2FB28-D507-43F5-ADB2-9807C12006DA}" srcId="{DE8C9589-3541-4D7E-A190-E0BD03C6F320}" destId="{33B34C27-C748-4DE6-AC76-F26A705C5BAF}" srcOrd="0" destOrd="0" parTransId="{8F46C551-D67A-4AA1-B24E-9FA4E64EDDF6}" sibTransId="{63EE11C5-BF69-45CA-A85B-DCC2AB7CBD9F}"/>
    <dgm:cxn modelId="{CF311129-AF8E-4082-A9C5-9BF8FC510AE3}" srcId="{562F8233-5144-4C9D-B227-317CCAC766C0}" destId="{7AC5A022-90B3-4B26-89C6-01774DF1F5B4}" srcOrd="7" destOrd="0" parTransId="{7476F4A3-B01F-4F06-90EA-0CB60AB95263}" sibTransId="{EAC27F90-6A91-4319-8B6A-DCFDCFAD8865}"/>
    <dgm:cxn modelId="{9FC3B529-C128-4964-B396-D86238CE7E79}" srcId="{7DA7690F-A42C-4BA5-850E-6273998069B0}" destId="{85DDF564-0372-492C-9D29-7A58E4FC946F}" srcOrd="1" destOrd="0" parTransId="{4154AD33-4534-4C2A-993B-9AC4072B4D0E}" sibTransId="{802ABE2B-3A40-4B79-940E-DF8F61510CBF}"/>
    <dgm:cxn modelId="{6A80742E-C769-4EB7-AF84-3205717679AA}" type="presOf" srcId="{562F8233-5144-4C9D-B227-317CCAC766C0}" destId="{95987F0B-01C4-4A44-8F62-F75691DA9A33}" srcOrd="0" destOrd="0" presId="urn:microsoft.com/office/officeart/2005/8/layout/hProcess4"/>
    <dgm:cxn modelId="{2514812F-097A-46AA-BBA2-32FBE313956C}" type="presOf" srcId="{60F31EE1-6528-43C9-9C83-2C657BEEBE8D}" destId="{39E45339-AF89-4F3E-8420-EE3C8584C045}" srcOrd="1" destOrd="2" presId="urn:microsoft.com/office/officeart/2005/8/layout/hProcess4"/>
    <dgm:cxn modelId="{7F792C35-0AD9-456D-8917-BB02008C05F5}" srcId="{EE33EC52-1F88-416E-B583-61E2D18EF977}" destId="{562F8233-5144-4C9D-B227-317CCAC766C0}" srcOrd="1" destOrd="0" parTransId="{B03545F0-2286-4A9D-8183-ECAEB1C64BD3}" sibTransId="{63FC1CBC-1BBA-4367-B4D5-18B127964B43}"/>
    <dgm:cxn modelId="{00AD173C-E5FC-4D55-8817-F49111680ABF}" type="presOf" srcId="{9BB6BBB1-F338-4660-AFD2-F4EBFB3C09C9}" destId="{E492FF39-F126-4FA6-9226-0F014435BA76}" srcOrd="0" destOrd="6" presId="urn:microsoft.com/office/officeart/2005/8/layout/hProcess4"/>
    <dgm:cxn modelId="{A40A343E-DC25-47BC-B676-C7A84544737D}" srcId="{562F8233-5144-4C9D-B227-317CCAC766C0}" destId="{DB7E1F89-2806-4CC9-B15D-EC1BE2C68FD2}" srcOrd="3" destOrd="0" parTransId="{BF950B2A-64F7-4B3D-99DD-57006BE0677F}" sibTransId="{EB9661F3-C921-49A0-9494-57B9DDAAEDFE}"/>
    <dgm:cxn modelId="{F0E7B33E-1C97-4EDE-94BD-DE6E1EE43FF7}" type="presOf" srcId="{EE00FD65-C485-416D-8AF6-D3C5B89909B5}" destId="{E492FF39-F126-4FA6-9226-0F014435BA76}" srcOrd="0" destOrd="1" presId="urn:microsoft.com/office/officeart/2005/8/layout/hProcess4"/>
    <dgm:cxn modelId="{9D379A5B-43C9-452D-B5B6-5A3AD348F82A}" srcId="{562F8233-5144-4C9D-B227-317CCAC766C0}" destId="{3AB3986B-CB6D-439D-87E7-35816D353DD9}" srcOrd="4" destOrd="0" parTransId="{B7C7CB30-A051-4F85-8F15-3ABB4EA629B3}" sibTransId="{F7C5B167-D233-4718-9126-9C3F9884FEA6}"/>
    <dgm:cxn modelId="{382B6760-5643-47C7-B954-1DA686202957}" type="presOf" srcId="{9BB6BBB1-F338-4660-AFD2-F4EBFB3C09C9}" destId="{39E45339-AF89-4F3E-8420-EE3C8584C045}" srcOrd="1" destOrd="6" presId="urn:microsoft.com/office/officeart/2005/8/layout/hProcess4"/>
    <dgm:cxn modelId="{4189AF43-45E5-4EAA-BE7B-6DA2EA0B5B33}" type="presOf" srcId="{4B5DF015-D1BA-4262-B293-B311C3A41CB3}" destId="{7B010C56-B606-45EB-9D01-0FA624F1F9BC}" srcOrd="0" destOrd="1" presId="urn:microsoft.com/office/officeart/2005/8/layout/hProcess4"/>
    <dgm:cxn modelId="{A2AF7E44-8456-4A9C-ABE8-580E354E53C6}" type="presOf" srcId="{33B34C27-C748-4DE6-AC76-F26A705C5BAF}" destId="{7B010C56-B606-45EB-9D01-0FA624F1F9BC}" srcOrd="0" destOrd="0" presId="urn:microsoft.com/office/officeart/2005/8/layout/hProcess4"/>
    <dgm:cxn modelId="{F2320665-266B-4286-9FC4-5015AE577F03}" type="presOf" srcId="{D83AA861-D234-4247-82D7-0D67DCAD9B9F}" destId="{39E45339-AF89-4F3E-8420-EE3C8584C045}" srcOrd="1" destOrd="8" presId="urn:microsoft.com/office/officeart/2005/8/layout/hProcess4"/>
    <dgm:cxn modelId="{453EFB47-F43C-4CEE-8BEC-AADE059ED707}" srcId="{562F8233-5144-4C9D-B227-317CCAC766C0}" destId="{260965C9-0DA4-456A-8062-3ADB358D9166}" srcOrd="5" destOrd="0" parTransId="{47F69F92-9E56-4E6A-854E-C712C0E4E27F}" sibTransId="{399F8B56-CF02-4E8E-9F1B-53D88B47681D}"/>
    <dgm:cxn modelId="{E39C774D-237C-40DC-BBAF-50EEBC3021CC}" type="presOf" srcId="{7AC5A022-90B3-4B26-89C6-01774DF1F5B4}" destId="{E492FF39-F126-4FA6-9226-0F014435BA76}" srcOrd="0" destOrd="7" presId="urn:microsoft.com/office/officeart/2005/8/layout/hProcess4"/>
    <dgm:cxn modelId="{A49CD46F-E2AB-4D87-8082-7480E6B6B878}" srcId="{562F8233-5144-4C9D-B227-317CCAC766C0}" destId="{60F31EE1-6528-43C9-9C83-2C657BEEBE8D}" srcOrd="2" destOrd="0" parTransId="{8CDEB677-C059-44A4-A143-91BBF1C5AB4E}" sibTransId="{E42A8AF5-491E-450C-A09B-7D0C5E29A9B4}"/>
    <dgm:cxn modelId="{49760070-5698-4319-9D16-5E2336777365}" srcId="{562F8233-5144-4C9D-B227-317CCAC766C0}" destId="{E336CB4B-0014-4AB0-99EB-B83A659EAD05}" srcOrd="0" destOrd="0" parTransId="{D2CC20D1-19FC-49EE-ACFB-A8F18AF9EB60}" sibTransId="{96E7CAC9-1A1D-49B4-A298-C9D3E8CFB205}"/>
    <dgm:cxn modelId="{3AC89671-2D64-47E2-8831-6541CDFD9ABC}" type="presOf" srcId="{EE33EC52-1F88-416E-B583-61E2D18EF977}" destId="{DA9B0FBE-27C1-4C95-900B-3399FD9CA148}" srcOrd="0" destOrd="0" presId="urn:microsoft.com/office/officeart/2005/8/layout/hProcess4"/>
    <dgm:cxn modelId="{382E1172-AF2B-4171-ACF1-7CFC0F823CD4}" type="presOf" srcId="{85DDF564-0372-492C-9D29-7A58E4FC946F}" destId="{1B720AD2-8D80-4B88-B735-4520E0392416}" srcOrd="1" destOrd="1" presId="urn:microsoft.com/office/officeart/2005/8/layout/hProcess4"/>
    <dgm:cxn modelId="{79902553-FE21-4C97-A047-978507B182E3}" type="presOf" srcId="{63FC1CBC-1BBA-4367-B4D5-18B127964B43}" destId="{04A39F41-A6D5-4C98-9C06-5210807250DD}" srcOrd="0" destOrd="0" presId="urn:microsoft.com/office/officeart/2005/8/layout/hProcess4"/>
    <dgm:cxn modelId="{55701258-C632-4DC8-82E3-D0E828F23BB6}" srcId="{7DA7690F-A42C-4BA5-850E-6273998069B0}" destId="{6857DDDB-88B4-467D-A3E5-14DFEEFF966B}" srcOrd="0" destOrd="0" parTransId="{24F65170-644F-4C88-9616-B4E6AC1A3022}" sibTransId="{45072D0F-4CF5-4B3E-8234-355075D935CB}"/>
    <dgm:cxn modelId="{F3388878-89B8-431C-9D95-400C703CFF2F}" type="presOf" srcId="{3AB3986B-CB6D-439D-87E7-35816D353DD9}" destId="{39E45339-AF89-4F3E-8420-EE3C8584C045}" srcOrd="1" destOrd="4" presId="urn:microsoft.com/office/officeart/2005/8/layout/hProcess4"/>
    <dgm:cxn modelId="{FD2B5859-9771-4C1D-8E76-EC9336B53B57}" type="presOf" srcId="{32514113-0D00-4382-AA23-A109EC18729C}" destId="{39E45339-AF89-4F3E-8420-EE3C8584C045}" srcOrd="1" destOrd="9" presId="urn:microsoft.com/office/officeart/2005/8/layout/hProcess4"/>
    <dgm:cxn modelId="{5DB8B15A-2C69-43A5-9B45-8CF9C3427228}" type="presOf" srcId="{4B5DF015-D1BA-4262-B293-B311C3A41CB3}" destId="{E72498BA-3806-471D-8C48-7EF6F687F791}" srcOrd="1" destOrd="1" presId="urn:microsoft.com/office/officeart/2005/8/layout/hProcess4"/>
    <dgm:cxn modelId="{23F9CB5A-6C73-40CA-99CA-CC1593B6C471}" type="presOf" srcId="{33B34C27-C748-4DE6-AC76-F26A705C5BAF}" destId="{E72498BA-3806-471D-8C48-7EF6F687F791}" srcOrd="1" destOrd="0" presId="urn:microsoft.com/office/officeart/2005/8/layout/hProcess4"/>
    <dgm:cxn modelId="{C7656483-D841-4B62-9360-67AB5DB0ECA2}" type="presOf" srcId="{D83AA861-D234-4247-82D7-0D67DCAD9B9F}" destId="{E492FF39-F126-4FA6-9226-0F014435BA76}" srcOrd="0" destOrd="8" presId="urn:microsoft.com/office/officeart/2005/8/layout/hProcess4"/>
    <dgm:cxn modelId="{FB7F0488-62F1-4FAE-9FFA-63BA13327C6A}" type="presOf" srcId="{E336CB4B-0014-4AB0-99EB-B83A659EAD05}" destId="{39E45339-AF89-4F3E-8420-EE3C8584C045}" srcOrd="1" destOrd="0" presId="urn:microsoft.com/office/officeart/2005/8/layout/hProcess4"/>
    <dgm:cxn modelId="{86298895-ADFF-4A0E-89F9-F6EFF785AD02}" type="presOf" srcId="{EE00FD65-C485-416D-8AF6-D3C5B89909B5}" destId="{39E45339-AF89-4F3E-8420-EE3C8584C045}" srcOrd="1" destOrd="1" presId="urn:microsoft.com/office/officeart/2005/8/layout/hProcess4"/>
    <dgm:cxn modelId="{0DF4B197-6D10-4024-8877-27A2B97F058D}" type="presOf" srcId="{DB7E1F89-2806-4CC9-B15D-EC1BE2C68FD2}" destId="{E492FF39-F126-4FA6-9226-0F014435BA76}" srcOrd="0" destOrd="3" presId="urn:microsoft.com/office/officeart/2005/8/layout/hProcess4"/>
    <dgm:cxn modelId="{16AC06A1-CB97-453F-83B5-535B6E901F15}" type="presOf" srcId="{60F31EE1-6528-43C9-9C83-2C657BEEBE8D}" destId="{E492FF39-F126-4FA6-9226-0F014435BA76}" srcOrd="0" destOrd="2" presId="urn:microsoft.com/office/officeart/2005/8/layout/hProcess4"/>
    <dgm:cxn modelId="{84B062A7-E08C-44F7-8CFA-754AB006F4C1}" type="presOf" srcId="{DB7E1F89-2806-4CC9-B15D-EC1BE2C68FD2}" destId="{39E45339-AF89-4F3E-8420-EE3C8584C045}" srcOrd="1" destOrd="3" presId="urn:microsoft.com/office/officeart/2005/8/layout/hProcess4"/>
    <dgm:cxn modelId="{3D5A50AE-2099-4209-8244-06315CCD7222}" type="presOf" srcId="{32514113-0D00-4382-AA23-A109EC18729C}" destId="{E492FF39-F126-4FA6-9226-0F014435BA76}" srcOrd="0" destOrd="9" presId="urn:microsoft.com/office/officeart/2005/8/layout/hProcess4"/>
    <dgm:cxn modelId="{FCCEDCB1-B655-4F5A-8B4C-9F4247328C71}" srcId="{EE33EC52-1F88-416E-B583-61E2D18EF977}" destId="{DE8C9589-3541-4D7E-A190-E0BD03C6F320}" srcOrd="0" destOrd="0" parTransId="{52E9E170-0C94-4CB2-93BB-C58B40FFFD2F}" sibTransId="{14818B4D-EE9E-46AC-8967-A50549462001}"/>
    <dgm:cxn modelId="{858B68B2-98D8-411E-8371-5D16BB65D396}" type="presOf" srcId="{85DDF564-0372-492C-9D29-7A58E4FC946F}" destId="{CE0C1268-D546-4C0F-9A88-62B9B05DF708}" srcOrd="0" destOrd="1" presId="urn:microsoft.com/office/officeart/2005/8/layout/hProcess4"/>
    <dgm:cxn modelId="{FBB55DBF-21C8-419D-A6B5-2AC0E2AE05FC}" type="presOf" srcId="{260965C9-0DA4-456A-8062-3ADB358D9166}" destId="{39E45339-AF89-4F3E-8420-EE3C8584C045}" srcOrd="1" destOrd="5" presId="urn:microsoft.com/office/officeart/2005/8/layout/hProcess4"/>
    <dgm:cxn modelId="{04DB59C9-2ABF-4E38-96F1-72FE2B801AD1}" type="presOf" srcId="{14818B4D-EE9E-46AC-8967-A50549462001}" destId="{DED849C4-FDBB-4884-A1A9-10855C9C9056}" srcOrd="0" destOrd="0" presId="urn:microsoft.com/office/officeart/2005/8/layout/hProcess4"/>
    <dgm:cxn modelId="{916785DB-2151-4870-8544-4B98C81518E6}" type="presOf" srcId="{6857DDDB-88B4-467D-A3E5-14DFEEFF966B}" destId="{1B720AD2-8D80-4B88-B735-4520E0392416}" srcOrd="1" destOrd="0" presId="urn:microsoft.com/office/officeart/2005/8/layout/hProcess4"/>
    <dgm:cxn modelId="{01BC76E4-C859-4A9D-8D03-45D4103EF7A4}" type="presOf" srcId="{7DA7690F-A42C-4BA5-850E-6273998069B0}" destId="{5F5021EE-3BE1-4C06-BCA3-E290FD3A79D0}" srcOrd="0" destOrd="0" presId="urn:microsoft.com/office/officeart/2005/8/layout/hProcess4"/>
    <dgm:cxn modelId="{E6B89CE4-7035-4604-B071-BB6D6731F351}" type="presOf" srcId="{6857DDDB-88B4-467D-A3E5-14DFEEFF966B}" destId="{CE0C1268-D546-4C0F-9A88-62B9B05DF708}" srcOrd="0" destOrd="0" presId="urn:microsoft.com/office/officeart/2005/8/layout/hProcess4"/>
    <dgm:cxn modelId="{E646DAED-D452-479A-BBF4-599419A2C072}" type="presOf" srcId="{E336CB4B-0014-4AB0-99EB-B83A659EAD05}" destId="{E492FF39-F126-4FA6-9226-0F014435BA76}" srcOrd="0" destOrd="0" presId="urn:microsoft.com/office/officeart/2005/8/layout/hProcess4"/>
    <dgm:cxn modelId="{74A4A8EE-72FF-4446-B136-5DF67810D711}" srcId="{562F8233-5144-4C9D-B227-317CCAC766C0}" destId="{9BB6BBB1-F338-4660-AFD2-F4EBFB3C09C9}" srcOrd="6" destOrd="0" parTransId="{CA7F73BE-6F5E-4D00-8BF8-51E4744F9D33}" sibTransId="{C65FB2CB-B465-4F21-A3E6-2B0B867B25CE}"/>
    <dgm:cxn modelId="{31A3ABF9-977D-4A82-90F9-8CC9DC28511C}" srcId="{DE8C9589-3541-4D7E-A190-E0BD03C6F320}" destId="{4B5DF015-D1BA-4262-B293-B311C3A41CB3}" srcOrd="1" destOrd="0" parTransId="{22DFFCBA-168A-4003-B492-0F73AED6CB63}" sibTransId="{6A7CB4B6-8AB1-4DB2-9FAC-B1D5052AF1B7}"/>
    <dgm:cxn modelId="{679D98FC-4B52-439E-95FC-A2FDFE3F68DB}" srcId="{562F8233-5144-4C9D-B227-317CCAC766C0}" destId="{D83AA861-D234-4247-82D7-0D67DCAD9B9F}" srcOrd="8" destOrd="0" parTransId="{9D7373CC-7E2E-49AF-ADFF-C93948F43C4E}" sibTransId="{035A257B-A7EE-4AE7-9DA0-16519F1B3A48}"/>
    <dgm:cxn modelId="{E063A7FE-8550-42FB-8036-C623D8EA6D1E}" srcId="{562F8233-5144-4C9D-B227-317CCAC766C0}" destId="{EE00FD65-C485-416D-8AF6-D3C5B89909B5}" srcOrd="1" destOrd="0" parTransId="{E4AE7160-B236-49D9-AFA6-CFF8A85BEF9D}" sibTransId="{DC61AE2B-328A-4E8E-9A53-D98EAF6CECA2}"/>
    <dgm:cxn modelId="{BE0E0B4A-7B04-462D-A07D-CF2436D52CEF}" type="presParOf" srcId="{DA9B0FBE-27C1-4C95-900B-3399FD9CA148}" destId="{3C2E21F4-6D72-44F0-ACB1-1A703C090D23}" srcOrd="0" destOrd="0" presId="urn:microsoft.com/office/officeart/2005/8/layout/hProcess4"/>
    <dgm:cxn modelId="{A4AB0331-2D69-4308-83E1-68A479FDA927}" type="presParOf" srcId="{DA9B0FBE-27C1-4C95-900B-3399FD9CA148}" destId="{0240E5FB-F41C-4B9A-AB41-754C734D76BB}" srcOrd="1" destOrd="0" presId="urn:microsoft.com/office/officeart/2005/8/layout/hProcess4"/>
    <dgm:cxn modelId="{DD999444-C35E-4405-A377-6989F00A6EE9}" type="presParOf" srcId="{DA9B0FBE-27C1-4C95-900B-3399FD9CA148}" destId="{582CFC1A-933C-46DC-A536-7C181B9BD31A}" srcOrd="2" destOrd="0" presId="urn:microsoft.com/office/officeart/2005/8/layout/hProcess4"/>
    <dgm:cxn modelId="{AB5A13FF-2B0E-4AAF-8763-95F4778C42B7}" type="presParOf" srcId="{582CFC1A-933C-46DC-A536-7C181B9BD31A}" destId="{51C710D9-02A9-4E1C-9AD8-C65EDEA843A9}" srcOrd="0" destOrd="0" presId="urn:microsoft.com/office/officeart/2005/8/layout/hProcess4"/>
    <dgm:cxn modelId="{7019467F-EC9E-4A80-825C-F57DF896D327}" type="presParOf" srcId="{51C710D9-02A9-4E1C-9AD8-C65EDEA843A9}" destId="{31CFA0E0-62D8-411B-B47B-2B2EBC5C5C9D}" srcOrd="0" destOrd="0" presId="urn:microsoft.com/office/officeart/2005/8/layout/hProcess4"/>
    <dgm:cxn modelId="{82C865D3-BFAE-460A-9061-9BC31B417170}" type="presParOf" srcId="{51C710D9-02A9-4E1C-9AD8-C65EDEA843A9}" destId="{7B010C56-B606-45EB-9D01-0FA624F1F9BC}" srcOrd="1" destOrd="0" presId="urn:microsoft.com/office/officeart/2005/8/layout/hProcess4"/>
    <dgm:cxn modelId="{E68A114C-6C98-44EC-9E51-A8ABECF2E1E9}" type="presParOf" srcId="{51C710D9-02A9-4E1C-9AD8-C65EDEA843A9}" destId="{E72498BA-3806-471D-8C48-7EF6F687F791}" srcOrd="2" destOrd="0" presId="urn:microsoft.com/office/officeart/2005/8/layout/hProcess4"/>
    <dgm:cxn modelId="{9B1401F6-CF81-433A-B720-856628E8F9CF}" type="presParOf" srcId="{51C710D9-02A9-4E1C-9AD8-C65EDEA843A9}" destId="{C4D4CBA6-08F7-44B3-99B0-2EB15D27656B}" srcOrd="3" destOrd="0" presId="urn:microsoft.com/office/officeart/2005/8/layout/hProcess4"/>
    <dgm:cxn modelId="{D00D3A4C-758B-4E79-BC2D-4DA6A0966FF5}" type="presParOf" srcId="{51C710D9-02A9-4E1C-9AD8-C65EDEA843A9}" destId="{952F4C53-AE91-444F-94AB-0B2AEB3E9823}" srcOrd="4" destOrd="0" presId="urn:microsoft.com/office/officeart/2005/8/layout/hProcess4"/>
    <dgm:cxn modelId="{C3621BB7-3898-4C09-8508-B098FA71D58A}" type="presParOf" srcId="{582CFC1A-933C-46DC-A536-7C181B9BD31A}" destId="{DED849C4-FDBB-4884-A1A9-10855C9C9056}" srcOrd="1" destOrd="0" presId="urn:microsoft.com/office/officeart/2005/8/layout/hProcess4"/>
    <dgm:cxn modelId="{95E1CBC5-BBC7-45A2-9D93-FBB86FE98515}" type="presParOf" srcId="{582CFC1A-933C-46DC-A536-7C181B9BD31A}" destId="{9733AB95-C94A-4547-AA61-34E7B5E11814}" srcOrd="2" destOrd="0" presId="urn:microsoft.com/office/officeart/2005/8/layout/hProcess4"/>
    <dgm:cxn modelId="{0E703176-9CD4-4244-A606-81B78AC02C83}" type="presParOf" srcId="{9733AB95-C94A-4547-AA61-34E7B5E11814}" destId="{D12C7A15-346A-4989-A3A2-EB890FABD1D6}" srcOrd="0" destOrd="0" presId="urn:microsoft.com/office/officeart/2005/8/layout/hProcess4"/>
    <dgm:cxn modelId="{AD0E08AE-E682-4A1F-8529-871AB0E5548F}" type="presParOf" srcId="{9733AB95-C94A-4547-AA61-34E7B5E11814}" destId="{E492FF39-F126-4FA6-9226-0F014435BA76}" srcOrd="1" destOrd="0" presId="urn:microsoft.com/office/officeart/2005/8/layout/hProcess4"/>
    <dgm:cxn modelId="{95A11486-7DCE-460C-96D0-48059F70528A}" type="presParOf" srcId="{9733AB95-C94A-4547-AA61-34E7B5E11814}" destId="{39E45339-AF89-4F3E-8420-EE3C8584C045}" srcOrd="2" destOrd="0" presId="urn:microsoft.com/office/officeart/2005/8/layout/hProcess4"/>
    <dgm:cxn modelId="{1D807FA6-BE3A-4712-B4D4-DB7D58102D1F}" type="presParOf" srcId="{9733AB95-C94A-4547-AA61-34E7B5E11814}" destId="{95987F0B-01C4-4A44-8F62-F75691DA9A33}" srcOrd="3" destOrd="0" presId="urn:microsoft.com/office/officeart/2005/8/layout/hProcess4"/>
    <dgm:cxn modelId="{146FE427-130F-4F73-9BBE-10125E83B79D}" type="presParOf" srcId="{9733AB95-C94A-4547-AA61-34E7B5E11814}" destId="{42545A06-4DDF-4319-BC43-51A028F73AB6}" srcOrd="4" destOrd="0" presId="urn:microsoft.com/office/officeart/2005/8/layout/hProcess4"/>
    <dgm:cxn modelId="{4BB285AA-C74B-480F-ADAD-C633F181CCAF}" type="presParOf" srcId="{582CFC1A-933C-46DC-A536-7C181B9BD31A}" destId="{04A39F41-A6D5-4C98-9C06-5210807250DD}" srcOrd="3" destOrd="0" presId="urn:microsoft.com/office/officeart/2005/8/layout/hProcess4"/>
    <dgm:cxn modelId="{C9F1BAEC-DBFA-474B-B3F6-D439B8D19B02}" type="presParOf" srcId="{582CFC1A-933C-46DC-A536-7C181B9BD31A}" destId="{7BE4485C-3FFA-4B89-AA33-46D2B2D182E5}" srcOrd="4" destOrd="0" presId="urn:microsoft.com/office/officeart/2005/8/layout/hProcess4"/>
    <dgm:cxn modelId="{23090CAF-5295-46AC-8498-A4C29E1C4E89}" type="presParOf" srcId="{7BE4485C-3FFA-4B89-AA33-46D2B2D182E5}" destId="{A41748DB-7B4F-48CD-A95F-7A9B60BE7C3A}" srcOrd="0" destOrd="0" presId="urn:microsoft.com/office/officeart/2005/8/layout/hProcess4"/>
    <dgm:cxn modelId="{5055535A-8318-4FEB-AC2C-2B7CFADDDDB0}" type="presParOf" srcId="{7BE4485C-3FFA-4B89-AA33-46D2B2D182E5}" destId="{CE0C1268-D546-4C0F-9A88-62B9B05DF708}" srcOrd="1" destOrd="0" presId="urn:microsoft.com/office/officeart/2005/8/layout/hProcess4"/>
    <dgm:cxn modelId="{6F1E1FFC-5072-4A45-9147-0907EE1A9461}" type="presParOf" srcId="{7BE4485C-3FFA-4B89-AA33-46D2B2D182E5}" destId="{1B720AD2-8D80-4B88-B735-4520E0392416}" srcOrd="2" destOrd="0" presId="urn:microsoft.com/office/officeart/2005/8/layout/hProcess4"/>
    <dgm:cxn modelId="{791D6F23-35AD-4630-A213-9BD4996A9ADE}" type="presParOf" srcId="{7BE4485C-3FFA-4B89-AA33-46D2B2D182E5}" destId="{5F5021EE-3BE1-4C06-BCA3-E290FD3A79D0}" srcOrd="3" destOrd="0" presId="urn:microsoft.com/office/officeart/2005/8/layout/hProcess4"/>
    <dgm:cxn modelId="{8283FC5F-646D-4F8B-80B4-535476EA6227}" type="presParOf" srcId="{7BE4485C-3FFA-4B89-AA33-46D2B2D182E5}" destId="{E5765BBD-C801-4856-BF6C-37EA3B4CBFFB}" srcOrd="4" destOrd="0" presId="urn:microsoft.com/office/officeart/2005/8/layout/hProcess4"/>
  </dgm:cxnLst>
  <dgm:bg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CD896-C94C-40D6-A4F7-1E5DCACC49B8}">
      <dsp:nvSpPr>
        <dsp:cNvPr id="0" name=""/>
        <dsp:cNvSpPr/>
      </dsp:nvSpPr>
      <dsp:spPr>
        <a:xfrm>
          <a:off x="2167" y="1996450"/>
          <a:ext cx="3138825" cy="2588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2000" kern="1200" dirty="0"/>
            <a:t>El juez admite a trámite la demanda, aun cuando advierta una omisión en ella, sin embargo, concederá un plazo para subsanar la omisión dentro del proceso</a:t>
          </a:r>
        </a:p>
      </dsp:txBody>
      <dsp:txXfrm>
        <a:off x="61744" y="2056027"/>
        <a:ext cx="3019671" cy="1914961"/>
      </dsp:txXfrm>
    </dsp:sp>
    <dsp:sp modelId="{8297F847-1691-4049-B2A5-227766AE8B0C}">
      <dsp:nvSpPr>
        <dsp:cNvPr id="0" name=""/>
        <dsp:cNvSpPr/>
      </dsp:nvSpPr>
      <dsp:spPr>
        <a:xfrm>
          <a:off x="1867879" y="2498710"/>
          <a:ext cx="3980448" cy="3980448"/>
        </a:xfrm>
        <a:prstGeom prst="leftCircularArrow">
          <a:avLst>
            <a:gd name="adj1" fmla="val 2562"/>
            <a:gd name="adj2" fmla="val 310883"/>
            <a:gd name="adj3" fmla="val 2645873"/>
            <a:gd name="adj4" fmla="val 9583969"/>
            <a:gd name="adj5" fmla="val 2988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42AB59C-5539-40FE-88FD-1D5B6F9ADC3D}">
      <dsp:nvSpPr>
        <dsp:cNvPr id="0" name=""/>
        <dsp:cNvSpPr/>
      </dsp:nvSpPr>
      <dsp:spPr>
        <a:xfrm>
          <a:off x="699684" y="4030565"/>
          <a:ext cx="2790066" cy="11095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400" kern="1200" dirty="0"/>
            <a:t>Demanda y calificación</a:t>
          </a:r>
        </a:p>
      </dsp:txBody>
      <dsp:txXfrm>
        <a:off x="732181" y="4063062"/>
        <a:ext cx="2725072" cy="1044523"/>
      </dsp:txXfrm>
    </dsp:sp>
    <dsp:sp modelId="{B89A4A9E-C959-45B5-A3EB-A554A9EE0E47}">
      <dsp:nvSpPr>
        <dsp:cNvPr id="0" name=""/>
        <dsp:cNvSpPr/>
      </dsp:nvSpPr>
      <dsp:spPr>
        <a:xfrm>
          <a:off x="3927659" y="1481147"/>
          <a:ext cx="4146199" cy="46494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600" kern="1200" dirty="0"/>
            <a:t>Contiene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PE" sz="1600" kern="1200" dirty="0"/>
            <a:t>1.  fecha para la realización de la Audiencia Única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PE" sz="1600" kern="1200" dirty="0"/>
            <a:t>2. Requerimiento de los requisitos exigidos al demandado ( declaración 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PE" sz="1600" kern="1200" dirty="0"/>
            <a:t>3. Medios probatorios que requieran ser obtenidos para su actuación en la Audiencia Única.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PE" sz="1600" kern="1200" dirty="0"/>
            <a:t>4. Prueba adicional y  oficio al empleador del demandado para determinar la capacidad económica del demandado.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PE" sz="1600" kern="1200" dirty="0"/>
            <a:t>5. El juez podrá dictar de oficio la medida cautelar de asignación anticipada de alimentos a favor del niño, niña o adolescente alimentista.</a:t>
          </a:r>
        </a:p>
      </dsp:txBody>
      <dsp:txXfrm>
        <a:off x="4034655" y="2584451"/>
        <a:ext cx="3932207" cy="3439137"/>
      </dsp:txXfrm>
    </dsp:sp>
    <dsp:sp modelId="{AA986FD1-2C95-4822-BE2D-1451D96DF5B8}">
      <dsp:nvSpPr>
        <dsp:cNvPr id="0" name=""/>
        <dsp:cNvSpPr/>
      </dsp:nvSpPr>
      <dsp:spPr>
        <a:xfrm>
          <a:off x="6179425" y="245737"/>
          <a:ext cx="3945945" cy="3945945"/>
        </a:xfrm>
        <a:prstGeom prst="circularArrow">
          <a:avLst>
            <a:gd name="adj1" fmla="val 2584"/>
            <a:gd name="adj2" fmla="val 313764"/>
            <a:gd name="adj3" fmla="val 19806807"/>
            <a:gd name="adj4" fmla="val 12871592"/>
            <a:gd name="adj5" fmla="val 3015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EC850C-C475-438D-84AF-024B548FBB2E}">
      <dsp:nvSpPr>
        <dsp:cNvPr id="0" name=""/>
        <dsp:cNvSpPr/>
      </dsp:nvSpPr>
      <dsp:spPr>
        <a:xfrm>
          <a:off x="5222905" y="1163058"/>
          <a:ext cx="2790066" cy="1109517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400" kern="1200" dirty="0"/>
            <a:t>Auto Admisorio</a:t>
          </a:r>
        </a:p>
      </dsp:txBody>
      <dsp:txXfrm>
        <a:off x="5255402" y="1195555"/>
        <a:ext cx="2725072" cy="1044523"/>
      </dsp:txXfrm>
    </dsp:sp>
    <dsp:sp modelId="{FE4B8147-7952-4579-81A4-A02C4F4E4BA4}">
      <dsp:nvSpPr>
        <dsp:cNvPr id="0" name=""/>
        <dsp:cNvSpPr/>
      </dsp:nvSpPr>
      <dsp:spPr>
        <a:xfrm>
          <a:off x="8606998" y="1996450"/>
          <a:ext cx="3138825" cy="2588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El Especialista Legal notifica el Auto Admisorio a la casilla electrónica y al domicilio real, según corresponda, y excepcionalmente por WhatsApp o correo electrónico</a:t>
          </a:r>
        </a:p>
      </dsp:txBody>
      <dsp:txXfrm>
        <a:off x="8666575" y="2056027"/>
        <a:ext cx="3019671" cy="1914961"/>
      </dsp:txXfrm>
    </dsp:sp>
    <dsp:sp modelId="{1473E4D9-F998-40D9-8F12-8265827ACC10}">
      <dsp:nvSpPr>
        <dsp:cNvPr id="0" name=""/>
        <dsp:cNvSpPr/>
      </dsp:nvSpPr>
      <dsp:spPr>
        <a:xfrm>
          <a:off x="9304515" y="4030565"/>
          <a:ext cx="2790066" cy="1109517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400" kern="1200" dirty="0"/>
            <a:t>Notificación</a:t>
          </a:r>
        </a:p>
      </dsp:txBody>
      <dsp:txXfrm>
        <a:off x="9337012" y="4063062"/>
        <a:ext cx="2725072" cy="1044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10C56-B606-45EB-9D01-0FA624F1F9BC}">
      <dsp:nvSpPr>
        <dsp:cNvPr id="0" name=""/>
        <dsp:cNvSpPr/>
      </dsp:nvSpPr>
      <dsp:spPr>
        <a:xfrm>
          <a:off x="3474" y="2015813"/>
          <a:ext cx="3050298" cy="2515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Será rechazada, si el demandado no cumple con presentar la declaración jurada de renta o documento sustitutorio o certificación jurada de ingresos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Se notifica físicamente en la audiencia</a:t>
          </a:r>
        </a:p>
      </dsp:txBody>
      <dsp:txXfrm>
        <a:off x="61371" y="2073710"/>
        <a:ext cx="2934504" cy="1860951"/>
      </dsp:txXfrm>
    </dsp:sp>
    <dsp:sp modelId="{DED849C4-FDBB-4884-A1A9-10855C9C9056}">
      <dsp:nvSpPr>
        <dsp:cNvPr id="0" name=""/>
        <dsp:cNvSpPr/>
      </dsp:nvSpPr>
      <dsp:spPr>
        <a:xfrm>
          <a:off x="1792532" y="2268481"/>
          <a:ext cx="4165907" cy="4165907"/>
        </a:xfrm>
        <a:prstGeom prst="leftCircularArrow">
          <a:avLst>
            <a:gd name="adj1" fmla="val 2410"/>
            <a:gd name="adj2" fmla="val 291435"/>
            <a:gd name="adj3" fmla="val 2560310"/>
            <a:gd name="adj4" fmla="val 9517854"/>
            <a:gd name="adj5" fmla="val 281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4CBA6-08F7-44B3-99B0-2EB15D27656B}">
      <dsp:nvSpPr>
        <dsp:cNvPr id="0" name=""/>
        <dsp:cNvSpPr/>
      </dsp:nvSpPr>
      <dsp:spPr>
        <a:xfrm>
          <a:off x="681318" y="3992559"/>
          <a:ext cx="2711376" cy="10782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700" kern="1200"/>
            <a:t>Contestación</a:t>
          </a:r>
        </a:p>
      </dsp:txBody>
      <dsp:txXfrm>
        <a:off x="712898" y="4024139"/>
        <a:ext cx="2648216" cy="1015064"/>
      </dsp:txXfrm>
    </dsp:sp>
    <dsp:sp modelId="{E492FF39-F126-4FA6-9226-0F014435BA76}">
      <dsp:nvSpPr>
        <dsp:cNvPr id="0" name=""/>
        <dsp:cNvSpPr/>
      </dsp:nvSpPr>
      <dsp:spPr>
        <a:xfrm>
          <a:off x="3870730" y="1459783"/>
          <a:ext cx="4450538" cy="4580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300" kern="1200" dirty="0"/>
            <a:t> </a:t>
          </a:r>
          <a:r>
            <a:rPr lang="es-PE" sz="1300" b="1" kern="1200" dirty="0"/>
            <a:t>Si concurren las partes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PE" sz="1300" kern="1200" dirty="0"/>
            <a:t>El Juez puede realizar la Audiencia Única de manera virtual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PE" sz="1300" kern="1200" dirty="0"/>
            <a:t>Se entrega al demandante copia del escrito de contestación y se otorga tiempo, para la revisión de los medios probatorios ofrecidos.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PE" sz="1300" kern="1200" dirty="0"/>
            <a:t>Se </a:t>
          </a:r>
          <a:r>
            <a:rPr lang="es-PE" sz="1300" kern="1200" dirty="0" err="1"/>
            <a:t>oralizan</a:t>
          </a:r>
          <a:r>
            <a:rPr lang="es-PE" sz="1300" kern="1200" dirty="0"/>
            <a:t> los medios probatorios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PE" sz="1300" kern="1200" dirty="0"/>
            <a:t>Luego del debate, el Juez emite sentencia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PE" sz="1300" kern="1200" dirty="0"/>
            <a:t>Dependiendo de la edad y madurez, el menor debe ser informado, oído y puede participar en el proceso de alimentos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300" b="1" kern="1200" dirty="0"/>
            <a:t>Si no concurren las partes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s-PE" sz="1300" kern="1200" dirty="0"/>
            <a:t>Si las partes no concurren a la audiencia, el Juez puede resolver sin necesidad de la presencia de las partes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PE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300" kern="1200" dirty="0"/>
            <a:t>En ambos casos, la audiencia es grabada e incorporada al sistema</a:t>
          </a:r>
        </a:p>
      </dsp:txBody>
      <dsp:txXfrm>
        <a:off x="3976141" y="2546735"/>
        <a:ext cx="4239716" cy="3388160"/>
      </dsp:txXfrm>
    </dsp:sp>
    <dsp:sp modelId="{04A39F41-A6D5-4C98-9C06-5210807250DD}">
      <dsp:nvSpPr>
        <dsp:cNvPr id="0" name=""/>
        <dsp:cNvSpPr/>
      </dsp:nvSpPr>
      <dsp:spPr>
        <a:xfrm>
          <a:off x="6240772" y="378916"/>
          <a:ext cx="4125315" cy="4125315"/>
        </a:xfrm>
        <a:prstGeom prst="circularArrow">
          <a:avLst>
            <a:gd name="adj1" fmla="val 2433"/>
            <a:gd name="adj2" fmla="val 294464"/>
            <a:gd name="adj3" fmla="val 19530025"/>
            <a:gd name="adj4" fmla="val 12575511"/>
            <a:gd name="adj5" fmla="val 2839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87F0B-01C4-4A44-8F62-F75691DA9A33}">
      <dsp:nvSpPr>
        <dsp:cNvPr id="0" name=""/>
        <dsp:cNvSpPr/>
      </dsp:nvSpPr>
      <dsp:spPr>
        <a:xfrm>
          <a:off x="5248694" y="1476700"/>
          <a:ext cx="2711376" cy="1078224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700" kern="1200" dirty="0"/>
            <a:t>Audiencia</a:t>
          </a:r>
        </a:p>
      </dsp:txBody>
      <dsp:txXfrm>
        <a:off x="5280274" y="1508280"/>
        <a:ext cx="2648216" cy="1015064"/>
      </dsp:txXfrm>
    </dsp:sp>
    <dsp:sp modelId="{CE0C1268-D546-4C0F-9A88-62B9B05DF708}">
      <dsp:nvSpPr>
        <dsp:cNvPr id="0" name=""/>
        <dsp:cNvSpPr/>
      </dsp:nvSpPr>
      <dsp:spPr>
        <a:xfrm>
          <a:off x="8799304" y="2015813"/>
          <a:ext cx="3050298" cy="2515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Se emite de manera oral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800" kern="1200" dirty="0"/>
            <a:t>El juez puede dictar sentencia en su parte resolutiva o de manera integral, dependiendo de la carga procesal o de la complejidad de la causa</a:t>
          </a:r>
        </a:p>
      </dsp:txBody>
      <dsp:txXfrm>
        <a:off x="8857201" y="2073710"/>
        <a:ext cx="2934504" cy="1860951"/>
      </dsp:txXfrm>
    </dsp:sp>
    <dsp:sp modelId="{5F5021EE-3BE1-4C06-BCA3-E290FD3A79D0}">
      <dsp:nvSpPr>
        <dsp:cNvPr id="0" name=""/>
        <dsp:cNvSpPr/>
      </dsp:nvSpPr>
      <dsp:spPr>
        <a:xfrm>
          <a:off x="9477149" y="3992559"/>
          <a:ext cx="2711376" cy="1078224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700" kern="1200" dirty="0"/>
            <a:t>Sentencia</a:t>
          </a:r>
        </a:p>
      </dsp:txBody>
      <dsp:txXfrm>
        <a:off x="9508729" y="4024139"/>
        <a:ext cx="2648216" cy="1015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FAAE2-C801-453C-815E-FBC8B34BC60D}" type="datetimeFigureOut">
              <a:rPr lang="es-PE" smtClean="0"/>
              <a:t>29/06/2020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D96C-0579-4113-9D3D-4C474DE7EF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5351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5DCDF-5233-4ECB-A014-231BEBFE1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DDE648-5877-48AF-B449-CA95E79D3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E057F9-BCC9-4673-9046-D8C3FB4B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69EB-3F07-4827-8D22-E9DE7A3E8A65}" type="datetime1">
              <a:rPr lang="es-PE" smtClean="0"/>
              <a:t>29/06/2020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B5BE9A-70B8-4038-8E7B-809776463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72206C-A0E9-42C0-AD15-23BA19C67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806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7AEBC-AA0D-4339-8EA5-6C30EEDEF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710051-FE55-4CBA-99F2-A8CB38EB1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DFE159-4B92-432E-8C0F-FF96FB5D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50C0-0F42-45D6-A37C-E5045AACE84F}" type="datetime1">
              <a:rPr lang="es-PE" smtClean="0"/>
              <a:t>29/06/2020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0D0A89-687F-4FA4-B5AB-2CF52698F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8798DC-F499-4A9E-9D6A-FB38D3928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9953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8D1796-7695-4F29-9391-EB777F1ADC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8DE5F8-C51F-42FB-A66F-CE4E3A5D6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05D1DB-A59D-475C-909A-24B5FB6BC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D370-CF1D-40AB-A7D0-A2B91DEC7BAF}" type="datetime1">
              <a:rPr lang="es-PE" smtClean="0"/>
              <a:t>29/06/2020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BE797-6450-4450-88A4-3AAD5A0A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A1C36B-9BA8-4002-8E76-A4A93016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8470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96571-2DD9-4052-9B50-9EF1BD55B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7D1192-05DD-4915-A903-FCCD19DC7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472C6C-F73D-4F3A-B93C-FFC4C1D6A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96E8-B9C7-42B9-B6EC-FE53F451D065}" type="datetime1">
              <a:rPr lang="es-PE" smtClean="0"/>
              <a:t>29/06/2020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72B1A6-8403-45B7-AD70-1B1F4143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0199DE-D274-4185-82B3-C62E9165E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398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5F50C-A840-494F-AC70-7043638E9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DD18EA-4083-4A19-A525-0EF76BC6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0954AB-5B3F-4B47-ABAE-01874EC41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FFF2-46D7-432E-AD2E-73DC9938E7ED}" type="datetime1">
              <a:rPr lang="es-PE" smtClean="0"/>
              <a:t>29/06/2020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882688-68DD-4A57-AB2E-00A20EBE5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08D9DB-FDE6-4A20-B051-123CF746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189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3FF9B-DD2A-4350-A066-C847C21E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D748A0-5E6F-442B-89C8-FA2C5048E6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9C172B-CA37-4ECA-8061-4FF4289A1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332E3E-EBAC-4505-9C7C-2AAEF0C10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47C70-2DF5-4E02-A79C-4AB041E8AA4D}" type="datetime1">
              <a:rPr lang="es-PE" smtClean="0"/>
              <a:t>29/06/2020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251BC0-59FF-4FE1-A51E-74A6575CF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7F4C07-6555-4E6A-A54E-90D970D3B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704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7D377-8DF7-4EC5-8303-1A6F45451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5C76B7-9CEF-4254-B9AB-A0D421401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31B20E-76C8-4B35-A4C4-B93B9B9FA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DBC7801-AF9A-48ED-A896-69B6C830BD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98426E-C58A-49FD-8C71-9E5E17CD7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64319D-E492-4460-B999-60388802A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43ADA-CD16-42DA-B2B8-2B872ADBAAF2}" type="datetime1">
              <a:rPr lang="es-PE" smtClean="0"/>
              <a:t>29/06/2020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21C5C30-9D40-4A8F-BFD6-8F08A33D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1BD118-78E3-41C1-B057-5CC6D0F1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111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203C3-1305-44CB-98A4-A07539F49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A72A7F-7825-409E-BA35-58329B8D7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188F-5460-401C-BB44-2C286F1659FA}" type="datetime1">
              <a:rPr lang="es-PE" smtClean="0"/>
              <a:t>29/06/2020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1F07CF-328E-465F-A745-2DFD0BABD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4E08E5C-D243-4B16-BFCF-67FDE173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689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56A2D78-09E3-411A-BDF8-D8F0764BF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47BC-AA6B-4161-96E5-FE7C753ADA32}" type="datetime1">
              <a:rPr lang="es-PE" smtClean="0"/>
              <a:t>29/06/2020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7B2D75-39A9-4DB9-B715-52E650CA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951B51-C045-4985-A0B3-DBD14C25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254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9A427-BDF4-4E7E-959A-24B1025EA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EFC50A-C50F-4261-A49F-356067D9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7AD41E-296D-4A4B-93C6-A78578FC2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F3DB62-10C2-411A-89B0-A273F2A7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A1EB-8374-40C9-A94A-DF880A5EF21F}" type="datetime1">
              <a:rPr lang="es-PE" smtClean="0"/>
              <a:t>29/06/2020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DCC905-60EC-402A-B7A1-EE28089B0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6ADB65-1808-4B77-AA89-8B09CDAF3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3255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1841F-FB56-4872-A5B7-64B000FF9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274E731-F12C-482D-B5D4-91D4CC1FA3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C1044E-E38B-4B65-B32E-B6126E4BD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E05066-FCFC-4688-9116-9D28A69AF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D79-7701-437B-A871-021275D8D7A2}" type="datetime1">
              <a:rPr lang="es-PE" smtClean="0"/>
              <a:t>29/06/2020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E2EE16-074E-4D6E-8772-80D76EBF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0D6A28-24D9-49CF-AEA1-FBC0110E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413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0D1ED2-0792-4CD1-87D5-C012B2FE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357743-DA0B-419E-A68E-0133EF1E2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F7F72E-73CB-49B7-97BB-44237202F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CDCB1-3201-4C22-9C56-0B8F1CACB50C}" type="datetime1">
              <a:rPr lang="es-PE" smtClean="0"/>
              <a:t>29/06/2020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2171D5-2337-4806-8546-BBFC4CDA3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/>
              <a:t>Silvia Herencia Espinoza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6CF223-F554-4720-80C4-96B49CEB62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B982B-8CD6-482B-BBF8-FE1E914C2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811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DA1F0A0-036E-4DD7-BC4A-42B9725947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8917664"/>
              </p:ext>
            </p:extLst>
          </p:nvPr>
        </p:nvGraphicFramePr>
        <p:xfrm>
          <a:off x="95250" y="-1"/>
          <a:ext cx="12096750" cy="6581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4">
            <a:extLst>
              <a:ext uri="{FF2B5EF4-FFF2-40B4-BE49-F238E27FC236}">
                <a16:creationId xmlns:a16="http://schemas.microsoft.com/office/drawing/2014/main" id="{8D0FE611-5AFB-4645-BC85-6ED463B95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155575"/>
            <a:ext cx="10515600" cy="1325563"/>
          </a:xfrm>
        </p:spPr>
        <p:txBody>
          <a:bodyPr/>
          <a:lstStyle/>
          <a:p>
            <a:r>
              <a:rPr lang="es-PE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Proceso de Alimentos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91A6EAC-93A8-403E-A126-0820294FADA3}"/>
              </a:ext>
            </a:extLst>
          </p:cNvPr>
          <p:cNvSpPr/>
          <p:nvPr/>
        </p:nvSpPr>
        <p:spPr>
          <a:xfrm>
            <a:off x="7070827" y="6488668"/>
            <a:ext cx="5251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RESOLUCION ADMINISTRATIVA </a:t>
            </a:r>
            <a:r>
              <a:rPr lang="es-PE" dirty="0" err="1"/>
              <a:t>N°</a:t>
            </a:r>
            <a:r>
              <a:rPr lang="es-PE" dirty="0"/>
              <a:t> 000167-2020-CE-PJ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A5ACAC-5C61-40ED-8140-88783662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</p:spTree>
    <p:extLst>
      <p:ext uri="{BB962C8B-B14F-4D97-AF65-F5344CB8AC3E}">
        <p14:creationId xmlns:p14="http://schemas.microsoft.com/office/powerpoint/2010/main" val="3177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Diagrama 20">
            <a:extLst>
              <a:ext uri="{FF2B5EF4-FFF2-40B4-BE49-F238E27FC236}">
                <a16:creationId xmlns:a16="http://schemas.microsoft.com/office/drawing/2014/main" id="{9EAA616C-4EC6-42ED-8916-28EA0E34B2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4864809"/>
              </p:ext>
            </p:extLst>
          </p:nvPr>
        </p:nvGraphicFramePr>
        <p:xfrm>
          <a:off x="0" y="91440"/>
          <a:ext cx="12192000" cy="6547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Rectángulo 21">
            <a:extLst>
              <a:ext uri="{FF2B5EF4-FFF2-40B4-BE49-F238E27FC236}">
                <a16:creationId xmlns:a16="http://schemas.microsoft.com/office/drawing/2014/main" id="{A3F9D0EC-0ABF-4CAB-B5BA-090C605C2A2D}"/>
              </a:ext>
            </a:extLst>
          </p:cNvPr>
          <p:cNvSpPr/>
          <p:nvPr/>
        </p:nvSpPr>
        <p:spPr>
          <a:xfrm>
            <a:off x="7051777" y="6581894"/>
            <a:ext cx="5251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RESOLUCION ADMINISTRATIVA </a:t>
            </a:r>
            <a:r>
              <a:rPr lang="es-PE" dirty="0" err="1"/>
              <a:t>N°</a:t>
            </a:r>
            <a:r>
              <a:rPr lang="es-PE" dirty="0"/>
              <a:t> 000167-2020-CE-PJ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46ED736-4DE5-4E89-A1E0-2FA0316C7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Silvia Herencia Espinoza</a:t>
            </a:r>
          </a:p>
        </p:txBody>
      </p:sp>
    </p:spTree>
    <p:extLst>
      <p:ext uri="{BB962C8B-B14F-4D97-AF65-F5344CB8AC3E}">
        <p14:creationId xmlns:p14="http://schemas.microsoft.com/office/powerpoint/2010/main" val="201781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Words>337</Words>
  <Application>Microsoft Office PowerPoint</Application>
  <PresentationFormat>Panorámica</PresentationFormat>
  <Paragraphs>32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Wingdings</vt:lpstr>
      <vt:lpstr>Tema de Office</vt:lpstr>
      <vt:lpstr>Proceso de Alimentos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Herencia</dc:creator>
  <cp:lastModifiedBy>Silvia Herencia</cp:lastModifiedBy>
  <cp:revision>12</cp:revision>
  <dcterms:created xsi:type="dcterms:W3CDTF">2020-06-16T14:50:13Z</dcterms:created>
  <dcterms:modified xsi:type="dcterms:W3CDTF">2020-06-29T21:55:24Z</dcterms:modified>
</cp:coreProperties>
</file>