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lvia Herencia" userId="6e248134bb74f5a9" providerId="LiveId" clId="{EE913366-BF16-4C89-B141-054E75F99DC5}"/>
    <pc:docChg chg="delSld">
      <pc:chgData name="Silvia Herencia" userId="6e248134bb74f5a9" providerId="LiveId" clId="{EE913366-BF16-4C89-B141-054E75F99DC5}" dt="2020-06-29T21:28:23.483" v="0" actId="2696"/>
      <pc:docMkLst>
        <pc:docMk/>
      </pc:docMkLst>
      <pc:sldChg chg="del">
        <pc:chgData name="Silvia Herencia" userId="6e248134bb74f5a9" providerId="LiveId" clId="{EE913366-BF16-4C89-B141-054E75F99DC5}" dt="2020-06-29T21:28:23.483" v="0" actId="2696"/>
        <pc:sldMkLst>
          <pc:docMk/>
          <pc:sldMk cId="124712768" sldId="256"/>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18D33F-209C-466A-9160-958EBFF6D63D}" type="doc">
      <dgm:prSet loTypeId="urn:microsoft.com/office/officeart/2005/8/layout/hProcess4" loCatId="process" qsTypeId="urn:microsoft.com/office/officeart/2005/8/quickstyle/simple1" qsCatId="simple" csTypeId="urn:microsoft.com/office/officeart/2005/8/colors/accent0_3" csCatId="mainScheme" phldr="1"/>
      <dgm:spPr/>
      <dgm:t>
        <a:bodyPr/>
        <a:lstStyle/>
        <a:p>
          <a:endParaRPr lang="es-PE"/>
        </a:p>
      </dgm:t>
    </dgm:pt>
    <dgm:pt modelId="{AEE5CFFB-92F9-4DB6-B7D4-7C0143D9C3B8}">
      <dgm:prSet phldrT="[Texto]"/>
      <dgm:spPr/>
      <dgm:t>
        <a:bodyPr/>
        <a:lstStyle/>
        <a:p>
          <a:r>
            <a:rPr lang="es-PE"/>
            <a:t> Requisitos técnicos mínimos</a:t>
          </a:r>
          <a:endParaRPr lang="es-PE" dirty="0"/>
        </a:p>
      </dgm:t>
    </dgm:pt>
    <dgm:pt modelId="{DACF124A-C7BD-48DC-97DE-719A5086E08E}" type="parTrans" cxnId="{AA444165-24AA-48E9-89DE-BC0805FBF90D}">
      <dgm:prSet/>
      <dgm:spPr/>
      <dgm:t>
        <a:bodyPr/>
        <a:lstStyle/>
        <a:p>
          <a:endParaRPr lang="es-PE"/>
        </a:p>
      </dgm:t>
    </dgm:pt>
    <dgm:pt modelId="{10B3157A-1C01-446C-A5F0-5C826A8C5818}" type="sibTrans" cxnId="{AA444165-24AA-48E9-89DE-BC0805FBF90D}">
      <dgm:prSet/>
      <dgm:spPr/>
      <dgm:t>
        <a:bodyPr/>
        <a:lstStyle/>
        <a:p>
          <a:endParaRPr lang="es-PE">
            <a:solidFill>
              <a:schemeClr val="tx1"/>
            </a:solidFill>
          </a:endParaRPr>
        </a:p>
      </dgm:t>
    </dgm:pt>
    <dgm:pt modelId="{42F785B6-DC2C-4E06-B87C-51E3FE651AA2}">
      <dgm:prSet custT="1"/>
      <dgm:spPr/>
      <dgm:t>
        <a:bodyPr/>
        <a:lstStyle/>
        <a:p>
          <a:pPr algn="just"/>
          <a:r>
            <a:rPr lang="es-MX" sz="700"/>
            <a:t>U</a:t>
          </a:r>
          <a:r>
            <a:rPr lang="es-MX" sz="900"/>
            <a:t>na PC, laptop o cualquier otro dispositivo similar con cámara y con accesos</a:t>
          </a:r>
          <a:endParaRPr lang="es-PE" sz="900" dirty="0"/>
        </a:p>
      </dgm:t>
    </dgm:pt>
    <dgm:pt modelId="{8D6581DD-5206-429A-BDC7-C79A14895EE4}" type="parTrans" cxnId="{EEB63918-9805-42C0-AB89-EBF230B1FAB2}">
      <dgm:prSet/>
      <dgm:spPr/>
      <dgm:t>
        <a:bodyPr/>
        <a:lstStyle/>
        <a:p>
          <a:endParaRPr lang="es-PE"/>
        </a:p>
      </dgm:t>
    </dgm:pt>
    <dgm:pt modelId="{7E9B0AED-7477-44C5-9591-02D3DADAB7FB}" type="sibTrans" cxnId="{EEB63918-9805-42C0-AB89-EBF230B1FAB2}">
      <dgm:prSet/>
      <dgm:spPr/>
      <dgm:t>
        <a:bodyPr/>
        <a:lstStyle/>
        <a:p>
          <a:endParaRPr lang="es-PE"/>
        </a:p>
      </dgm:t>
    </dgm:pt>
    <dgm:pt modelId="{DD455079-0695-47DB-9926-A0E49DE92941}">
      <dgm:prSet custT="1"/>
      <dgm:spPr/>
      <dgm:t>
        <a:bodyPr/>
        <a:lstStyle/>
        <a:p>
          <a:pPr algn="just"/>
          <a:r>
            <a:rPr lang="es-PE" sz="900"/>
            <a:t>a internet.</a:t>
          </a:r>
          <a:endParaRPr lang="es-PE" sz="900" dirty="0"/>
        </a:p>
      </dgm:t>
    </dgm:pt>
    <dgm:pt modelId="{03999888-6983-4674-B5F9-DB52B90F61D9}" type="parTrans" cxnId="{B93AD115-9693-46C0-BF92-4B7BEAA363A5}">
      <dgm:prSet/>
      <dgm:spPr/>
      <dgm:t>
        <a:bodyPr/>
        <a:lstStyle/>
        <a:p>
          <a:endParaRPr lang="es-PE"/>
        </a:p>
      </dgm:t>
    </dgm:pt>
    <dgm:pt modelId="{B03263DC-AAD9-4FE4-99D3-E8A61637C391}" type="sibTrans" cxnId="{B93AD115-9693-46C0-BF92-4B7BEAA363A5}">
      <dgm:prSet/>
      <dgm:spPr/>
      <dgm:t>
        <a:bodyPr/>
        <a:lstStyle/>
        <a:p>
          <a:endParaRPr lang="es-PE"/>
        </a:p>
      </dgm:t>
    </dgm:pt>
    <dgm:pt modelId="{3250095E-93F6-478D-B9F3-F25085692382}">
      <dgm:prSet custT="1"/>
      <dgm:spPr/>
      <dgm:t>
        <a:bodyPr/>
        <a:lstStyle/>
        <a:p>
          <a:pPr algn="just"/>
          <a:r>
            <a:rPr lang="es-MX" sz="900"/>
            <a:t>b) Una conexión de banda ancha a internet.</a:t>
          </a:r>
          <a:endParaRPr lang="es-PE" sz="900" dirty="0"/>
        </a:p>
      </dgm:t>
    </dgm:pt>
    <dgm:pt modelId="{A63F38F4-3CF2-4CC0-A518-105CCAE323C9}" type="parTrans" cxnId="{10887870-F646-416C-841E-2605A482471F}">
      <dgm:prSet/>
      <dgm:spPr/>
      <dgm:t>
        <a:bodyPr/>
        <a:lstStyle/>
        <a:p>
          <a:endParaRPr lang="es-PE"/>
        </a:p>
      </dgm:t>
    </dgm:pt>
    <dgm:pt modelId="{87C65585-795A-4346-9CB7-A96D93F55528}" type="sibTrans" cxnId="{10887870-F646-416C-841E-2605A482471F}">
      <dgm:prSet/>
      <dgm:spPr/>
      <dgm:t>
        <a:bodyPr/>
        <a:lstStyle/>
        <a:p>
          <a:endParaRPr lang="es-PE"/>
        </a:p>
      </dgm:t>
    </dgm:pt>
    <dgm:pt modelId="{6BAF49B0-2DD7-486C-9DC1-B96531481503}">
      <dgm:prSet custT="1"/>
      <dgm:spPr/>
      <dgm:t>
        <a:bodyPr/>
        <a:lstStyle/>
        <a:p>
          <a:pPr algn="just"/>
          <a:r>
            <a:rPr lang="es-MX" sz="900"/>
            <a:t>c) Una cámara que permita definición nítida en la transmisión.</a:t>
          </a:r>
          <a:endParaRPr lang="es-PE" sz="900" dirty="0"/>
        </a:p>
      </dgm:t>
    </dgm:pt>
    <dgm:pt modelId="{2D1168FC-B520-4402-9AF9-100DAAD691E0}" type="parTrans" cxnId="{DB464A05-BE94-4129-94CF-4EE108CA6F32}">
      <dgm:prSet/>
      <dgm:spPr/>
      <dgm:t>
        <a:bodyPr/>
        <a:lstStyle/>
        <a:p>
          <a:endParaRPr lang="es-PE"/>
        </a:p>
      </dgm:t>
    </dgm:pt>
    <dgm:pt modelId="{AEC9209B-8298-4853-A29E-83ECB605B104}" type="sibTrans" cxnId="{DB464A05-BE94-4129-94CF-4EE108CA6F32}">
      <dgm:prSet/>
      <dgm:spPr/>
      <dgm:t>
        <a:bodyPr/>
        <a:lstStyle/>
        <a:p>
          <a:endParaRPr lang="es-PE"/>
        </a:p>
      </dgm:t>
    </dgm:pt>
    <dgm:pt modelId="{5A0F1445-BF7D-47F8-81E8-C8091E50EA64}">
      <dgm:prSet custT="1"/>
      <dgm:spPr/>
      <dgm:t>
        <a:bodyPr/>
        <a:lstStyle/>
        <a:p>
          <a:pPr algn="just"/>
          <a:r>
            <a:rPr lang="es-MX" sz="900"/>
            <a:t>d) Un micrófono integrado o conectado que permita el reconocimiento preciso</a:t>
          </a:r>
          <a:endParaRPr lang="es-PE" sz="900" dirty="0"/>
        </a:p>
      </dgm:t>
    </dgm:pt>
    <dgm:pt modelId="{172E6BC8-5FE9-4166-BB1C-9DBB750A92DC}" type="parTrans" cxnId="{DB7AC85D-9719-44A3-99D0-4DE7E1EC8AD9}">
      <dgm:prSet/>
      <dgm:spPr/>
      <dgm:t>
        <a:bodyPr/>
        <a:lstStyle/>
        <a:p>
          <a:endParaRPr lang="es-PE"/>
        </a:p>
      </dgm:t>
    </dgm:pt>
    <dgm:pt modelId="{3364FA8D-B061-40CB-B4E0-E17169F5FFD2}" type="sibTrans" cxnId="{DB7AC85D-9719-44A3-99D0-4DE7E1EC8AD9}">
      <dgm:prSet/>
      <dgm:spPr/>
      <dgm:t>
        <a:bodyPr/>
        <a:lstStyle/>
        <a:p>
          <a:endParaRPr lang="es-PE"/>
        </a:p>
      </dgm:t>
    </dgm:pt>
    <dgm:pt modelId="{CD3ADCB0-AB4B-4EFF-B111-17BFDBA2EECC}">
      <dgm:prSet custT="1"/>
      <dgm:spPr/>
      <dgm:t>
        <a:bodyPr/>
        <a:lstStyle/>
        <a:p>
          <a:pPr algn="just"/>
          <a:r>
            <a:rPr lang="es-MX" sz="900"/>
            <a:t>de voz en la trasmisión.</a:t>
          </a:r>
          <a:endParaRPr lang="es-PE" sz="900"/>
        </a:p>
      </dgm:t>
    </dgm:pt>
    <dgm:pt modelId="{561EAB9C-4735-4617-92B8-966B27C36DED}" type="parTrans" cxnId="{E63B57B8-3495-4B34-BE36-D252E1A040BF}">
      <dgm:prSet/>
      <dgm:spPr/>
      <dgm:t>
        <a:bodyPr/>
        <a:lstStyle/>
        <a:p>
          <a:endParaRPr lang="es-PE"/>
        </a:p>
      </dgm:t>
    </dgm:pt>
    <dgm:pt modelId="{544A0CBF-1BB1-4AFC-8693-25832640244E}" type="sibTrans" cxnId="{E63B57B8-3495-4B34-BE36-D252E1A040BF}">
      <dgm:prSet/>
      <dgm:spPr/>
      <dgm:t>
        <a:bodyPr/>
        <a:lstStyle/>
        <a:p>
          <a:endParaRPr lang="es-PE"/>
        </a:p>
      </dgm:t>
    </dgm:pt>
    <dgm:pt modelId="{7C9782F4-9574-4FF9-9213-703DFFE993E2}">
      <dgm:prSet custT="1"/>
      <dgm:spPr/>
      <dgm:t>
        <a:bodyPr/>
        <a:lstStyle/>
        <a:p>
          <a:pPr algn="just"/>
          <a:r>
            <a:rPr lang="es-PE" sz="900"/>
            <a:t>e) Si se utiliza dispositivo móvil se deberá descargar previamente el aplicativo</a:t>
          </a:r>
          <a:endParaRPr lang="es-PE" sz="900" dirty="0"/>
        </a:p>
      </dgm:t>
    </dgm:pt>
    <dgm:pt modelId="{B96998A0-F498-43C2-8402-4255A7DC54DB}" type="parTrans" cxnId="{61CFF84A-C4D8-4925-A743-1EB78B3554F6}">
      <dgm:prSet/>
      <dgm:spPr/>
      <dgm:t>
        <a:bodyPr/>
        <a:lstStyle/>
        <a:p>
          <a:endParaRPr lang="es-PE"/>
        </a:p>
      </dgm:t>
    </dgm:pt>
    <dgm:pt modelId="{C23828FA-D79B-4AA7-902A-F3F3BAEC998B}" type="sibTrans" cxnId="{61CFF84A-C4D8-4925-A743-1EB78B3554F6}">
      <dgm:prSet/>
      <dgm:spPr/>
      <dgm:t>
        <a:bodyPr/>
        <a:lstStyle/>
        <a:p>
          <a:endParaRPr lang="es-PE"/>
        </a:p>
      </dgm:t>
    </dgm:pt>
    <dgm:pt modelId="{17D7F255-6BC6-4082-8DCE-AE9B0600C851}">
      <dgm:prSet custT="1"/>
      <dgm:spPr/>
      <dgm:t>
        <a:bodyPr/>
        <a:lstStyle/>
        <a:p>
          <a:pPr algn="just"/>
          <a:r>
            <a:rPr lang="es-PE" sz="900"/>
            <a:t>“Google Meet”.</a:t>
          </a:r>
          <a:endParaRPr lang="es-PE" sz="900" dirty="0"/>
        </a:p>
      </dgm:t>
    </dgm:pt>
    <dgm:pt modelId="{BAA74F7C-5C1C-45EF-89AB-147F9F8F6880}" type="parTrans" cxnId="{132A5E9B-8F92-4400-BC03-C24C1EB77D5B}">
      <dgm:prSet/>
      <dgm:spPr/>
      <dgm:t>
        <a:bodyPr/>
        <a:lstStyle/>
        <a:p>
          <a:endParaRPr lang="es-PE"/>
        </a:p>
      </dgm:t>
    </dgm:pt>
    <dgm:pt modelId="{A084B8FE-6A62-4573-99C8-16339654D51E}" type="sibTrans" cxnId="{132A5E9B-8F92-4400-BC03-C24C1EB77D5B}">
      <dgm:prSet/>
      <dgm:spPr/>
      <dgm:t>
        <a:bodyPr/>
        <a:lstStyle/>
        <a:p>
          <a:endParaRPr lang="es-PE"/>
        </a:p>
      </dgm:t>
    </dgm:pt>
    <dgm:pt modelId="{67EA234D-B0D7-4F3F-820B-A71D907E5E92}">
      <dgm:prSet custT="1"/>
      <dgm:spPr/>
      <dgm:t>
        <a:bodyPr/>
        <a:lstStyle/>
        <a:p>
          <a:pPr algn="just"/>
          <a:r>
            <a:rPr lang="es-MX" sz="900"/>
            <a:t>f) Se deberá tener un ambiente iluminado, sin tránsito de personas ajenas a</a:t>
          </a:r>
          <a:endParaRPr lang="es-PE" sz="900" dirty="0"/>
        </a:p>
      </dgm:t>
    </dgm:pt>
    <dgm:pt modelId="{B389FB99-4830-4859-87F3-BEDF0B0A3E5F}" type="parTrans" cxnId="{EA16C8E1-A617-423F-ABEA-458EEDC84180}">
      <dgm:prSet/>
      <dgm:spPr/>
      <dgm:t>
        <a:bodyPr/>
        <a:lstStyle/>
        <a:p>
          <a:endParaRPr lang="es-PE"/>
        </a:p>
      </dgm:t>
    </dgm:pt>
    <dgm:pt modelId="{6B00897D-1EAB-4268-B1DD-D7CBE7880382}" type="sibTrans" cxnId="{EA16C8E1-A617-423F-ABEA-458EEDC84180}">
      <dgm:prSet/>
      <dgm:spPr/>
      <dgm:t>
        <a:bodyPr/>
        <a:lstStyle/>
        <a:p>
          <a:endParaRPr lang="es-PE"/>
        </a:p>
      </dgm:t>
    </dgm:pt>
    <dgm:pt modelId="{8AC143F8-021E-47D9-90C9-11D22280434A}">
      <dgm:prSet custT="1"/>
      <dgm:spPr/>
      <dgm:t>
        <a:bodyPr/>
        <a:lstStyle/>
        <a:p>
          <a:pPr algn="just"/>
          <a:r>
            <a:rPr lang="es-MX" sz="900"/>
            <a:t>la audiencia y con el menor ruido posible</a:t>
          </a:r>
          <a:endParaRPr lang="es-PE" sz="900" dirty="0"/>
        </a:p>
      </dgm:t>
    </dgm:pt>
    <dgm:pt modelId="{4FBEA845-0C39-4DDD-B9AD-31A5BA8810F9}" type="parTrans" cxnId="{1A986704-7761-48A8-BC5F-D098FE45A019}">
      <dgm:prSet/>
      <dgm:spPr/>
      <dgm:t>
        <a:bodyPr/>
        <a:lstStyle/>
        <a:p>
          <a:endParaRPr lang="es-PE"/>
        </a:p>
      </dgm:t>
    </dgm:pt>
    <dgm:pt modelId="{3C3E29CA-02E7-46E4-8EF6-18BBB0C60290}" type="sibTrans" cxnId="{1A986704-7761-48A8-BC5F-D098FE45A019}">
      <dgm:prSet/>
      <dgm:spPr/>
      <dgm:t>
        <a:bodyPr/>
        <a:lstStyle/>
        <a:p>
          <a:endParaRPr lang="es-PE"/>
        </a:p>
      </dgm:t>
    </dgm:pt>
    <dgm:pt modelId="{A1C40B3D-05B3-44AC-A5DD-CF1016107BCC}">
      <dgm:prSet/>
      <dgm:spPr/>
      <dgm:t>
        <a:bodyPr/>
        <a:lstStyle/>
        <a:p>
          <a:r>
            <a:rPr lang="es-MX"/>
            <a:t>actos de preparación de la audiencia virtual</a:t>
          </a:r>
          <a:endParaRPr lang="es-PE" dirty="0"/>
        </a:p>
      </dgm:t>
    </dgm:pt>
    <dgm:pt modelId="{7C3584FF-3C2A-4DCC-B5C0-1EBBE2CB7E6F}" type="parTrans" cxnId="{DB418386-7AE5-4AB8-A705-101BECA0F6CE}">
      <dgm:prSet/>
      <dgm:spPr/>
      <dgm:t>
        <a:bodyPr/>
        <a:lstStyle/>
        <a:p>
          <a:endParaRPr lang="es-PE"/>
        </a:p>
      </dgm:t>
    </dgm:pt>
    <dgm:pt modelId="{F731666D-016A-4E3F-9451-1C07E3B2EF78}" type="sibTrans" cxnId="{DB418386-7AE5-4AB8-A705-101BECA0F6CE}">
      <dgm:prSet/>
      <dgm:spPr/>
      <dgm:t>
        <a:bodyPr/>
        <a:lstStyle/>
        <a:p>
          <a:endParaRPr lang="es-PE">
            <a:solidFill>
              <a:schemeClr val="tx1"/>
            </a:solidFill>
          </a:endParaRPr>
        </a:p>
      </dgm:t>
    </dgm:pt>
    <dgm:pt modelId="{AD090492-BDFB-4C44-BA09-840815875EA0}">
      <dgm:prSet custT="1"/>
      <dgm:spPr/>
      <dgm:t>
        <a:bodyPr/>
        <a:lstStyle/>
        <a:p>
          <a:r>
            <a:rPr lang="es-PE" sz="1000"/>
            <a:t>el órgano jurisdiccional notificará </a:t>
          </a:r>
          <a:r>
            <a:rPr lang="es-MX" sz="1000"/>
            <a:t>electrónicamente la resolución que señala la fecha y hora de la audiencia virtual y de la misma manera se convocará a los abogados de las partes a una coordinación o conferencia previa a la audiencia virtual.</a:t>
          </a:r>
          <a:endParaRPr lang="es-PE" sz="1000" dirty="0"/>
        </a:p>
      </dgm:t>
    </dgm:pt>
    <dgm:pt modelId="{E3B745C4-24C3-4F7F-9C86-B8C6EEA2183F}" type="parTrans" cxnId="{4A11FEED-0A4A-4C59-837F-4C7973C6C681}">
      <dgm:prSet/>
      <dgm:spPr/>
      <dgm:t>
        <a:bodyPr/>
        <a:lstStyle/>
        <a:p>
          <a:endParaRPr lang="es-PE"/>
        </a:p>
      </dgm:t>
    </dgm:pt>
    <dgm:pt modelId="{6B3FCD9C-57E9-4489-A53D-62B4815F3BED}" type="sibTrans" cxnId="{4A11FEED-0A4A-4C59-837F-4C7973C6C681}">
      <dgm:prSet/>
      <dgm:spPr/>
      <dgm:t>
        <a:bodyPr/>
        <a:lstStyle/>
        <a:p>
          <a:endParaRPr lang="es-PE"/>
        </a:p>
      </dgm:t>
    </dgm:pt>
    <dgm:pt modelId="{B4A75DEE-97E9-425A-880B-E1F5AF3CEA6B}">
      <dgm:prSet custT="1"/>
      <dgm:spPr/>
      <dgm:t>
        <a:bodyPr/>
        <a:lstStyle/>
        <a:p>
          <a:r>
            <a:rPr lang="es-MX" sz="1000"/>
            <a:t>La conferencia o los actos en coordinación estarán a cargo del auxiliar jurisdiccional. Cada parte debe de estar representada por un solo abogado,</a:t>
          </a:r>
          <a:endParaRPr lang="es-PE" sz="1000" dirty="0"/>
        </a:p>
      </dgm:t>
    </dgm:pt>
    <dgm:pt modelId="{A7E64EDE-7961-4E5D-B0F7-BE5E987E1FEE}" type="parTrans" cxnId="{CE4B80E1-413C-4DA2-9EC8-E5302E6F091E}">
      <dgm:prSet/>
      <dgm:spPr/>
      <dgm:t>
        <a:bodyPr/>
        <a:lstStyle/>
        <a:p>
          <a:endParaRPr lang="es-PE"/>
        </a:p>
      </dgm:t>
    </dgm:pt>
    <dgm:pt modelId="{D11FD21F-55AC-44F0-B3CF-AB08A194F7D2}" type="sibTrans" cxnId="{CE4B80E1-413C-4DA2-9EC8-E5302E6F091E}">
      <dgm:prSet/>
      <dgm:spPr/>
      <dgm:t>
        <a:bodyPr/>
        <a:lstStyle/>
        <a:p>
          <a:endParaRPr lang="es-PE"/>
        </a:p>
      </dgm:t>
    </dgm:pt>
    <dgm:pt modelId="{CF0ED16A-B5A6-4229-ABD2-A103D8A0407F}">
      <dgm:prSet custT="1"/>
      <dgm:spPr/>
      <dgm:t>
        <a:bodyPr/>
        <a:lstStyle/>
        <a:p>
          <a:r>
            <a:rPr lang="es-MX" sz="1000"/>
            <a:t>En esta convocatoria, se definira que:</a:t>
          </a:r>
          <a:endParaRPr lang="es-PE" sz="1000" dirty="0"/>
        </a:p>
      </dgm:t>
    </dgm:pt>
    <dgm:pt modelId="{8744F3AA-1501-4A00-A4F7-67BC199828B6}" type="parTrans" cxnId="{F5A158C1-1031-414E-93F7-A6BA36F4D33D}">
      <dgm:prSet/>
      <dgm:spPr/>
      <dgm:t>
        <a:bodyPr/>
        <a:lstStyle/>
        <a:p>
          <a:endParaRPr lang="es-PE"/>
        </a:p>
      </dgm:t>
    </dgm:pt>
    <dgm:pt modelId="{C5FE2577-BF46-41B7-892B-DF276CCCBD71}" type="sibTrans" cxnId="{F5A158C1-1031-414E-93F7-A6BA36F4D33D}">
      <dgm:prSet/>
      <dgm:spPr/>
      <dgm:t>
        <a:bodyPr/>
        <a:lstStyle/>
        <a:p>
          <a:endParaRPr lang="es-PE"/>
        </a:p>
      </dgm:t>
    </dgm:pt>
    <dgm:pt modelId="{807701D8-B070-4066-9E15-2926C1EA3174}">
      <dgm:prSet/>
      <dgm:spPr/>
      <dgm:t>
        <a:bodyPr/>
        <a:lstStyle/>
        <a:p>
          <a:r>
            <a:rPr lang="es-PE"/>
            <a:t> audiencia virtual</a:t>
          </a:r>
          <a:endParaRPr lang="es-PE" dirty="0"/>
        </a:p>
      </dgm:t>
    </dgm:pt>
    <dgm:pt modelId="{3C2686FE-63D2-445A-9637-2C6362095D0B}" type="parTrans" cxnId="{D22D9B7E-460E-46FC-A62A-82B8ED8F204D}">
      <dgm:prSet/>
      <dgm:spPr/>
      <dgm:t>
        <a:bodyPr/>
        <a:lstStyle/>
        <a:p>
          <a:endParaRPr lang="es-PE"/>
        </a:p>
      </dgm:t>
    </dgm:pt>
    <dgm:pt modelId="{599CA3F2-9A56-491E-A9B9-22D4906090B1}" type="sibTrans" cxnId="{D22D9B7E-460E-46FC-A62A-82B8ED8F204D}">
      <dgm:prSet/>
      <dgm:spPr/>
      <dgm:t>
        <a:bodyPr/>
        <a:lstStyle/>
        <a:p>
          <a:endParaRPr lang="es-PE"/>
        </a:p>
      </dgm:t>
    </dgm:pt>
    <dgm:pt modelId="{1A870D95-324E-4014-B166-81BFA0037EE3}">
      <dgm:prSet custT="1"/>
      <dgm:spPr/>
      <dgm:t>
        <a:bodyPr/>
        <a:lstStyle/>
        <a:p>
          <a:pPr algn="just"/>
          <a:r>
            <a:rPr lang="es-MX" sz="900"/>
            <a:t>El Juez dirigirá la audiencia y el auxiliar  jurisdiccional tendrá la función de moderador, debiendo de cerciorarse la correcta notificación</a:t>
          </a:r>
          <a:r>
            <a:rPr lang="es-PE" sz="900"/>
            <a:t>o.</a:t>
          </a:r>
          <a:endParaRPr lang="es-PE" sz="900" dirty="0"/>
        </a:p>
      </dgm:t>
    </dgm:pt>
    <dgm:pt modelId="{9D610806-0DD4-457C-8976-9B8D66408323}" type="parTrans" cxnId="{0BD613E1-7FED-4FF9-9983-7F67C49E2EDE}">
      <dgm:prSet/>
      <dgm:spPr/>
      <dgm:t>
        <a:bodyPr/>
        <a:lstStyle/>
        <a:p>
          <a:endParaRPr lang="es-PE"/>
        </a:p>
      </dgm:t>
    </dgm:pt>
    <dgm:pt modelId="{753DF303-9B05-474D-9D5F-008351FC4626}" type="sibTrans" cxnId="{0BD613E1-7FED-4FF9-9983-7F67C49E2EDE}">
      <dgm:prSet/>
      <dgm:spPr/>
      <dgm:t>
        <a:bodyPr/>
        <a:lstStyle/>
        <a:p>
          <a:endParaRPr lang="es-PE"/>
        </a:p>
      </dgm:t>
    </dgm:pt>
    <dgm:pt modelId="{4459E5BB-1829-4658-A09E-CECAC6344CC4}">
      <dgm:prSet custT="1"/>
      <dgm:spPr/>
      <dgm:t>
        <a:bodyPr/>
        <a:lstStyle/>
        <a:p>
          <a:pPr algn="just"/>
          <a:r>
            <a:rPr lang="es-MX" sz="900"/>
            <a:t>La audiencia será grabada SÓLO por el órgano jurisdiccional. Las principales actuaciones serán recogidas en un acta, la cual será notificada electrónicamente </a:t>
          </a:r>
          <a:r>
            <a:rPr lang="es-PE" sz="900"/>
            <a:t>a las partes.</a:t>
          </a:r>
          <a:endParaRPr lang="es-PE" sz="900" dirty="0"/>
        </a:p>
      </dgm:t>
    </dgm:pt>
    <dgm:pt modelId="{147B00C5-D425-458E-9F52-E3D004B1CE2E}" type="parTrans" cxnId="{E510512D-1C97-41A6-8347-F4FFE50A88F9}">
      <dgm:prSet/>
      <dgm:spPr/>
      <dgm:t>
        <a:bodyPr/>
        <a:lstStyle/>
        <a:p>
          <a:endParaRPr lang="es-PE"/>
        </a:p>
      </dgm:t>
    </dgm:pt>
    <dgm:pt modelId="{09BDDE6F-B0E1-4C79-A809-CDBB46E93266}" type="sibTrans" cxnId="{E510512D-1C97-41A6-8347-F4FFE50A88F9}">
      <dgm:prSet/>
      <dgm:spPr/>
      <dgm:t>
        <a:bodyPr/>
        <a:lstStyle/>
        <a:p>
          <a:endParaRPr lang="es-PE"/>
        </a:p>
      </dgm:t>
    </dgm:pt>
    <dgm:pt modelId="{81F70327-F7DF-4752-A159-13F445ED866F}">
      <dgm:prSet custT="1"/>
      <dgm:spPr/>
      <dgm:t>
        <a:bodyPr/>
        <a:lstStyle/>
        <a:p>
          <a:pPr algn="just"/>
          <a:r>
            <a:rPr lang="es-MX" sz="900"/>
            <a:t>La audiencia virtual se desarrollará en el tiempo y forma acordada en el acta de conferencia.</a:t>
          </a:r>
          <a:endParaRPr lang="es-PE" sz="900" dirty="0"/>
        </a:p>
      </dgm:t>
    </dgm:pt>
    <dgm:pt modelId="{942A8607-B70D-41DD-9869-0DCC8B9B2B38}" type="parTrans" cxnId="{330863AA-E27A-4C42-BFFD-591CE829A0A5}">
      <dgm:prSet/>
      <dgm:spPr/>
      <dgm:t>
        <a:bodyPr/>
        <a:lstStyle/>
        <a:p>
          <a:endParaRPr lang="es-PE"/>
        </a:p>
      </dgm:t>
    </dgm:pt>
    <dgm:pt modelId="{6EE26D71-4D8E-41AA-9981-ABED921C1784}" type="sibTrans" cxnId="{330863AA-E27A-4C42-BFFD-591CE829A0A5}">
      <dgm:prSet/>
      <dgm:spPr/>
      <dgm:t>
        <a:bodyPr/>
        <a:lstStyle/>
        <a:p>
          <a:endParaRPr lang="es-PE"/>
        </a:p>
      </dgm:t>
    </dgm:pt>
    <dgm:pt modelId="{303CAE70-6BD0-4E15-B095-A604E4578ECE}">
      <dgm:prSet custT="1"/>
      <dgm:spPr/>
      <dgm:t>
        <a:bodyPr/>
        <a:lstStyle/>
        <a:p>
          <a:pPr algn="just"/>
          <a:r>
            <a:rPr lang="es-MX" sz="900"/>
            <a:t>Serán aplicables las reglas de conducta previstas para </a:t>
          </a:r>
          <a:r>
            <a:rPr lang="es-PE" sz="900"/>
            <a:t>las audiencias presenciales.</a:t>
          </a:r>
          <a:endParaRPr lang="es-PE" sz="900" dirty="0"/>
        </a:p>
      </dgm:t>
    </dgm:pt>
    <dgm:pt modelId="{BCED5187-7298-41BB-946D-4CD5C6BE20E6}" type="parTrans" cxnId="{74C36BCB-9697-4F95-B42C-85C77891F782}">
      <dgm:prSet/>
      <dgm:spPr/>
      <dgm:t>
        <a:bodyPr/>
        <a:lstStyle/>
        <a:p>
          <a:endParaRPr lang="es-PE"/>
        </a:p>
      </dgm:t>
    </dgm:pt>
    <dgm:pt modelId="{D8C367C4-A2F6-435A-B9D3-3835A6EFDAEC}" type="sibTrans" cxnId="{74C36BCB-9697-4F95-B42C-85C77891F782}">
      <dgm:prSet/>
      <dgm:spPr/>
      <dgm:t>
        <a:bodyPr/>
        <a:lstStyle/>
        <a:p>
          <a:endParaRPr lang="es-PE"/>
        </a:p>
      </dgm:t>
    </dgm:pt>
    <dgm:pt modelId="{CA1E9519-B24C-4BF0-8A91-E251FDA7646B}">
      <dgm:prSet custT="1"/>
      <dgm:spPr/>
      <dgm:t>
        <a:bodyPr/>
        <a:lstStyle/>
        <a:p>
          <a:pPr algn="just"/>
          <a:r>
            <a:rPr lang="es-MX" sz="900"/>
            <a:t>Si durante la audiencia virtual se produjeran problemas técnicos o de conectividad, y la parte no pudiera reconectarse, el órgano jurisdiccional se comunicará telefónicamente con la parte afectada para que ésta continúe por esa vía de comunicación. En todo caso deberá agotarse todos los medios a su alcance, a fin de impedir la suspensión o frustración de la audiencia virtual.</a:t>
          </a:r>
          <a:endParaRPr lang="es-PE" sz="900" dirty="0"/>
        </a:p>
      </dgm:t>
    </dgm:pt>
    <dgm:pt modelId="{6C575093-6863-4DAC-A89C-537D4BDC6D8F}" type="parTrans" cxnId="{1ED8EB0F-42CA-4C53-AA20-89D977D0CF15}">
      <dgm:prSet/>
      <dgm:spPr/>
      <dgm:t>
        <a:bodyPr/>
        <a:lstStyle/>
        <a:p>
          <a:endParaRPr lang="es-PE"/>
        </a:p>
      </dgm:t>
    </dgm:pt>
    <dgm:pt modelId="{B981235C-C037-458D-87FF-638518FC8A31}" type="sibTrans" cxnId="{1ED8EB0F-42CA-4C53-AA20-89D977D0CF15}">
      <dgm:prSet/>
      <dgm:spPr/>
      <dgm:t>
        <a:bodyPr/>
        <a:lstStyle/>
        <a:p>
          <a:endParaRPr lang="es-PE"/>
        </a:p>
      </dgm:t>
    </dgm:pt>
    <dgm:pt modelId="{C0D5F47D-474F-4510-945F-08BB6F8CCF4D}">
      <dgm:prSet custT="1"/>
      <dgm:spPr/>
      <dgm:t>
        <a:bodyPr/>
        <a:lstStyle/>
        <a:p>
          <a:r>
            <a:rPr lang="es-MX" sz="1000"/>
            <a:t> la aplicación a  emplear será “Google Meet”,</a:t>
          </a:r>
          <a:endParaRPr lang="es-PE" sz="1000" dirty="0"/>
        </a:p>
      </dgm:t>
    </dgm:pt>
    <dgm:pt modelId="{5026675C-6F54-43F6-8F7B-0074DBF46DEE}" type="parTrans" cxnId="{D5CF9739-6CEA-4DD4-81A7-16029E7BB639}">
      <dgm:prSet/>
      <dgm:spPr/>
      <dgm:t>
        <a:bodyPr/>
        <a:lstStyle/>
        <a:p>
          <a:endParaRPr lang="es-PE"/>
        </a:p>
      </dgm:t>
    </dgm:pt>
    <dgm:pt modelId="{A3D8EB11-DEC1-4806-88EE-F1BF189C2744}" type="sibTrans" cxnId="{D5CF9739-6CEA-4DD4-81A7-16029E7BB639}">
      <dgm:prSet/>
      <dgm:spPr/>
      <dgm:t>
        <a:bodyPr/>
        <a:lstStyle/>
        <a:p>
          <a:endParaRPr lang="es-PE"/>
        </a:p>
      </dgm:t>
    </dgm:pt>
    <dgm:pt modelId="{B5B693CD-371C-4D29-8257-A1FB039DF350}">
      <dgm:prSet custT="1"/>
      <dgm:spPr/>
      <dgm:t>
        <a:bodyPr/>
        <a:lstStyle/>
        <a:p>
          <a:r>
            <a:rPr lang="es-MX" sz="1000"/>
            <a:t> la duración que tendrá la audiencia virtual, </a:t>
          </a:r>
          <a:endParaRPr lang="es-PE" sz="1000" dirty="0"/>
        </a:p>
      </dgm:t>
    </dgm:pt>
    <dgm:pt modelId="{3E18C5E5-428B-4A7B-82C0-709A387A2105}" type="parTrans" cxnId="{3642C6DC-EBE0-4042-9094-29DDA202D40D}">
      <dgm:prSet/>
      <dgm:spPr/>
      <dgm:t>
        <a:bodyPr/>
        <a:lstStyle/>
        <a:p>
          <a:endParaRPr lang="es-PE"/>
        </a:p>
      </dgm:t>
    </dgm:pt>
    <dgm:pt modelId="{DF5E169C-76B2-435D-8D1E-732BF5281BD9}" type="sibTrans" cxnId="{3642C6DC-EBE0-4042-9094-29DDA202D40D}">
      <dgm:prSet/>
      <dgm:spPr/>
      <dgm:t>
        <a:bodyPr/>
        <a:lstStyle/>
        <a:p>
          <a:endParaRPr lang="es-PE"/>
        </a:p>
      </dgm:t>
    </dgm:pt>
    <dgm:pt modelId="{890CBC6D-464D-4870-8408-33E320E3A0F2}">
      <dgm:prSet custT="1"/>
      <dgm:spPr/>
      <dgm:t>
        <a:bodyPr/>
        <a:lstStyle/>
        <a:p>
          <a:r>
            <a:rPr lang="es-MX" sz="1000"/>
            <a:t>La relación de personas que participarán en la audiencia,</a:t>
          </a:r>
          <a:endParaRPr lang="es-PE" sz="1000" dirty="0"/>
        </a:p>
      </dgm:t>
    </dgm:pt>
    <dgm:pt modelId="{76084714-87F7-422B-BAF0-C39B64E1761A}" type="parTrans" cxnId="{BB87B97E-57AD-4E1A-9684-7C668E4BCBA9}">
      <dgm:prSet/>
      <dgm:spPr/>
      <dgm:t>
        <a:bodyPr/>
        <a:lstStyle/>
        <a:p>
          <a:endParaRPr lang="es-PE"/>
        </a:p>
      </dgm:t>
    </dgm:pt>
    <dgm:pt modelId="{15A23574-1952-4B09-9358-23E007362E95}" type="sibTrans" cxnId="{BB87B97E-57AD-4E1A-9684-7C668E4BCBA9}">
      <dgm:prSet/>
      <dgm:spPr/>
      <dgm:t>
        <a:bodyPr/>
        <a:lstStyle/>
        <a:p>
          <a:endParaRPr lang="es-PE"/>
        </a:p>
      </dgm:t>
    </dgm:pt>
    <dgm:pt modelId="{E8CD2BA3-6DA7-4C52-975B-506B4B984914}">
      <dgm:prSet custT="1"/>
      <dgm:spPr/>
      <dgm:t>
        <a:bodyPr/>
        <a:lstStyle/>
        <a:p>
          <a:r>
            <a:rPr lang="es-MX" sz="1000"/>
            <a:t> la forma en cómo deberán proceder las partes y abogados en caso se produzca un problema de conexión, y</a:t>
          </a:r>
          <a:endParaRPr lang="es-PE" sz="1000" dirty="0"/>
        </a:p>
      </dgm:t>
    </dgm:pt>
    <dgm:pt modelId="{5E53E247-31DD-4571-ABEB-E97946DE9532}" type="parTrans" cxnId="{5771F363-352B-4D84-9A3B-B6CCAF748774}">
      <dgm:prSet/>
      <dgm:spPr/>
      <dgm:t>
        <a:bodyPr/>
        <a:lstStyle/>
        <a:p>
          <a:endParaRPr lang="es-PE"/>
        </a:p>
      </dgm:t>
    </dgm:pt>
    <dgm:pt modelId="{2082F6DB-9759-44AD-BAC8-E0C81FD2F2A1}" type="sibTrans" cxnId="{5771F363-352B-4D84-9A3B-B6CCAF748774}">
      <dgm:prSet/>
      <dgm:spPr/>
      <dgm:t>
        <a:bodyPr/>
        <a:lstStyle/>
        <a:p>
          <a:endParaRPr lang="es-PE"/>
        </a:p>
      </dgm:t>
    </dgm:pt>
    <dgm:pt modelId="{14F32EB1-BFCA-4AB3-8A86-FD8CEEC2A1B3}">
      <dgm:prSet custT="1"/>
      <dgm:spPr/>
      <dgm:t>
        <a:bodyPr/>
        <a:lstStyle/>
        <a:p>
          <a:r>
            <a:rPr lang="es-MX" sz="1000"/>
            <a:t>la necesidad de acuerdo al caso de generar “salas privadas” para conferencias entre el procesado y el abogado defensor</a:t>
          </a:r>
          <a:endParaRPr lang="es-PE" sz="1000" dirty="0"/>
        </a:p>
      </dgm:t>
    </dgm:pt>
    <dgm:pt modelId="{9BEC6600-A601-454B-A6F7-C1D51A6298A9}" type="parTrans" cxnId="{65528E9C-74FA-4F10-8E3D-0C663BF48BA4}">
      <dgm:prSet/>
      <dgm:spPr/>
      <dgm:t>
        <a:bodyPr/>
        <a:lstStyle/>
        <a:p>
          <a:endParaRPr lang="es-PE"/>
        </a:p>
      </dgm:t>
    </dgm:pt>
    <dgm:pt modelId="{B57C56A3-5601-4C6E-A031-EA86BDBD30CE}" type="sibTrans" cxnId="{65528E9C-74FA-4F10-8E3D-0C663BF48BA4}">
      <dgm:prSet/>
      <dgm:spPr/>
      <dgm:t>
        <a:bodyPr/>
        <a:lstStyle/>
        <a:p>
          <a:endParaRPr lang="es-PE"/>
        </a:p>
      </dgm:t>
    </dgm:pt>
    <dgm:pt modelId="{E7E58975-D8E4-4BC0-9FCC-CC3AADDB4E56}" type="pres">
      <dgm:prSet presAssocID="{6418D33F-209C-466A-9160-958EBFF6D63D}" presName="Name0" presStyleCnt="0">
        <dgm:presLayoutVars>
          <dgm:dir/>
          <dgm:animLvl val="lvl"/>
          <dgm:resizeHandles val="exact"/>
        </dgm:presLayoutVars>
      </dgm:prSet>
      <dgm:spPr/>
    </dgm:pt>
    <dgm:pt modelId="{547D02B4-8EE3-45F3-B72A-B7D9F9B75D63}" type="pres">
      <dgm:prSet presAssocID="{6418D33F-209C-466A-9160-958EBFF6D63D}" presName="tSp" presStyleCnt="0"/>
      <dgm:spPr/>
    </dgm:pt>
    <dgm:pt modelId="{F197090D-5EF8-4756-B55F-E78084F7EC4A}" type="pres">
      <dgm:prSet presAssocID="{6418D33F-209C-466A-9160-958EBFF6D63D}" presName="bSp" presStyleCnt="0"/>
      <dgm:spPr/>
    </dgm:pt>
    <dgm:pt modelId="{6BADF875-0B63-421A-9079-91A884603957}" type="pres">
      <dgm:prSet presAssocID="{6418D33F-209C-466A-9160-958EBFF6D63D}" presName="process" presStyleCnt="0"/>
      <dgm:spPr/>
    </dgm:pt>
    <dgm:pt modelId="{5E29B2E8-B3A6-4152-BC00-55714AD744B8}" type="pres">
      <dgm:prSet presAssocID="{AEE5CFFB-92F9-4DB6-B7D4-7C0143D9C3B8}" presName="composite1" presStyleCnt="0"/>
      <dgm:spPr/>
    </dgm:pt>
    <dgm:pt modelId="{B8EEFE9B-EEB7-4122-B988-DB1C8EC5E82D}" type="pres">
      <dgm:prSet presAssocID="{AEE5CFFB-92F9-4DB6-B7D4-7C0143D9C3B8}" presName="dummyNode1" presStyleLbl="node1" presStyleIdx="0" presStyleCnt="3"/>
      <dgm:spPr/>
    </dgm:pt>
    <dgm:pt modelId="{C49EC690-7FFF-45AA-81F7-C30878FFC680}" type="pres">
      <dgm:prSet presAssocID="{AEE5CFFB-92F9-4DB6-B7D4-7C0143D9C3B8}" presName="childNode1" presStyleLbl="bgAcc1" presStyleIdx="0" presStyleCnt="3">
        <dgm:presLayoutVars>
          <dgm:bulletEnabled val="1"/>
        </dgm:presLayoutVars>
      </dgm:prSet>
      <dgm:spPr/>
    </dgm:pt>
    <dgm:pt modelId="{76A198CA-A621-443E-839A-36990765ACE3}" type="pres">
      <dgm:prSet presAssocID="{AEE5CFFB-92F9-4DB6-B7D4-7C0143D9C3B8}" presName="childNode1tx" presStyleLbl="bgAcc1" presStyleIdx="0" presStyleCnt="3">
        <dgm:presLayoutVars>
          <dgm:bulletEnabled val="1"/>
        </dgm:presLayoutVars>
      </dgm:prSet>
      <dgm:spPr/>
    </dgm:pt>
    <dgm:pt modelId="{72F52F39-6FFA-4D25-B0DD-09597BCBF762}" type="pres">
      <dgm:prSet presAssocID="{AEE5CFFB-92F9-4DB6-B7D4-7C0143D9C3B8}" presName="parentNode1" presStyleLbl="node1" presStyleIdx="0" presStyleCnt="3" custLinFactNeighborX="-788" custLinFactNeighborY="53516">
        <dgm:presLayoutVars>
          <dgm:chMax val="1"/>
          <dgm:bulletEnabled val="1"/>
        </dgm:presLayoutVars>
      </dgm:prSet>
      <dgm:spPr/>
    </dgm:pt>
    <dgm:pt modelId="{4A10CB36-BD7D-4370-812E-35CB839E08BE}" type="pres">
      <dgm:prSet presAssocID="{AEE5CFFB-92F9-4DB6-B7D4-7C0143D9C3B8}" presName="connSite1" presStyleCnt="0"/>
      <dgm:spPr/>
    </dgm:pt>
    <dgm:pt modelId="{A8C3A2B1-5730-4B1A-AC45-25E4332ACBAC}" type="pres">
      <dgm:prSet presAssocID="{10B3157A-1C01-446C-A5F0-5C826A8C5818}" presName="Name9" presStyleLbl="sibTrans2D1" presStyleIdx="0" presStyleCnt="2"/>
      <dgm:spPr/>
    </dgm:pt>
    <dgm:pt modelId="{A77AB1CD-2DB0-43FC-AE24-2FB58FADE528}" type="pres">
      <dgm:prSet presAssocID="{A1C40B3D-05B3-44AC-A5DD-CF1016107BCC}" presName="composite2" presStyleCnt="0"/>
      <dgm:spPr/>
    </dgm:pt>
    <dgm:pt modelId="{BA930636-736E-4219-99C5-15C23C27EE6F}" type="pres">
      <dgm:prSet presAssocID="{A1C40B3D-05B3-44AC-A5DD-CF1016107BCC}" presName="dummyNode2" presStyleLbl="node1" presStyleIdx="0" presStyleCnt="3"/>
      <dgm:spPr/>
    </dgm:pt>
    <dgm:pt modelId="{18DD1161-1799-4B25-AFE0-36A5BF303381}" type="pres">
      <dgm:prSet presAssocID="{A1C40B3D-05B3-44AC-A5DD-CF1016107BCC}" presName="childNode2" presStyleLbl="bgAcc1" presStyleIdx="1" presStyleCnt="3" custScaleX="148399" custScaleY="161037" custLinFactNeighborX="0" custLinFactNeighborY="7148">
        <dgm:presLayoutVars>
          <dgm:bulletEnabled val="1"/>
        </dgm:presLayoutVars>
      </dgm:prSet>
      <dgm:spPr/>
    </dgm:pt>
    <dgm:pt modelId="{6555DA5D-77B2-4196-8E97-359C3E9C990F}" type="pres">
      <dgm:prSet presAssocID="{A1C40B3D-05B3-44AC-A5DD-CF1016107BCC}" presName="childNode2tx" presStyleLbl="bgAcc1" presStyleIdx="1" presStyleCnt="3">
        <dgm:presLayoutVars>
          <dgm:bulletEnabled val="1"/>
        </dgm:presLayoutVars>
      </dgm:prSet>
      <dgm:spPr/>
    </dgm:pt>
    <dgm:pt modelId="{8CCAA744-E5CF-4114-B5A1-6D9A7269D7C0}" type="pres">
      <dgm:prSet presAssocID="{A1C40B3D-05B3-44AC-A5DD-CF1016107BCC}" presName="parentNode2" presStyleLbl="node1" presStyleIdx="1" presStyleCnt="3" custLinFactNeighborX="829" custLinFactNeighborY="-45983">
        <dgm:presLayoutVars>
          <dgm:chMax val="0"/>
          <dgm:bulletEnabled val="1"/>
        </dgm:presLayoutVars>
      </dgm:prSet>
      <dgm:spPr/>
    </dgm:pt>
    <dgm:pt modelId="{8F3C7ECD-F3F4-4049-A263-75F9B0F8D274}" type="pres">
      <dgm:prSet presAssocID="{A1C40B3D-05B3-44AC-A5DD-CF1016107BCC}" presName="connSite2" presStyleCnt="0"/>
      <dgm:spPr/>
    </dgm:pt>
    <dgm:pt modelId="{98940173-43AD-41FD-9EC8-01B35A334F9C}" type="pres">
      <dgm:prSet presAssocID="{F731666D-016A-4E3F-9451-1C07E3B2EF78}" presName="Name18" presStyleLbl="sibTrans2D1" presStyleIdx="1" presStyleCnt="2" custLinFactNeighborX="27121" custLinFactNeighborY="8114"/>
      <dgm:spPr/>
    </dgm:pt>
    <dgm:pt modelId="{CA143B4F-82E3-4A53-8B37-CEFD8C0C9AC0}" type="pres">
      <dgm:prSet presAssocID="{807701D8-B070-4066-9E15-2926C1EA3174}" presName="composite1" presStyleCnt="0"/>
      <dgm:spPr/>
    </dgm:pt>
    <dgm:pt modelId="{28991CA4-D6D2-4198-9692-FD250FAD8935}" type="pres">
      <dgm:prSet presAssocID="{807701D8-B070-4066-9E15-2926C1EA3174}" presName="dummyNode1" presStyleLbl="node1" presStyleIdx="1" presStyleCnt="3"/>
      <dgm:spPr/>
    </dgm:pt>
    <dgm:pt modelId="{DBBE1AB1-82BB-4EAD-9B02-77040EB7AE00}" type="pres">
      <dgm:prSet presAssocID="{807701D8-B070-4066-9E15-2926C1EA3174}" presName="childNode1" presStyleLbl="bgAcc1" presStyleIdx="2" presStyleCnt="3" custScaleY="134264" custLinFactNeighborX="-392" custLinFactNeighborY="-15290">
        <dgm:presLayoutVars>
          <dgm:bulletEnabled val="1"/>
        </dgm:presLayoutVars>
      </dgm:prSet>
      <dgm:spPr/>
    </dgm:pt>
    <dgm:pt modelId="{E6E57CCC-B39B-423D-BECC-8FFDB783E2F1}" type="pres">
      <dgm:prSet presAssocID="{807701D8-B070-4066-9E15-2926C1EA3174}" presName="childNode1tx" presStyleLbl="bgAcc1" presStyleIdx="2" presStyleCnt="3">
        <dgm:presLayoutVars>
          <dgm:bulletEnabled val="1"/>
        </dgm:presLayoutVars>
      </dgm:prSet>
      <dgm:spPr/>
    </dgm:pt>
    <dgm:pt modelId="{A58F0C14-7356-48BA-B877-2F6F7F8E48E5}" type="pres">
      <dgm:prSet presAssocID="{807701D8-B070-4066-9E15-2926C1EA3174}" presName="parentNode1" presStyleLbl="node1" presStyleIdx="2" presStyleCnt="3" custLinFactNeighborX="4194" custLinFactNeighborY="63284">
        <dgm:presLayoutVars>
          <dgm:chMax val="1"/>
          <dgm:bulletEnabled val="1"/>
        </dgm:presLayoutVars>
      </dgm:prSet>
      <dgm:spPr/>
    </dgm:pt>
    <dgm:pt modelId="{94D9D122-8E21-4B8A-ABF9-F1EB157437B0}" type="pres">
      <dgm:prSet presAssocID="{807701D8-B070-4066-9E15-2926C1EA3174}" presName="connSite1" presStyleCnt="0"/>
      <dgm:spPr/>
    </dgm:pt>
  </dgm:ptLst>
  <dgm:cxnLst>
    <dgm:cxn modelId="{1A986704-7761-48A8-BC5F-D098FE45A019}" srcId="{AEE5CFFB-92F9-4DB6-B7D4-7C0143D9C3B8}" destId="{8AC143F8-021E-47D9-90C9-11D22280434A}" srcOrd="9" destOrd="0" parTransId="{4FBEA845-0C39-4DDD-B9AD-31A5BA8810F9}" sibTransId="{3C3E29CA-02E7-46E4-8EF6-18BBB0C60290}"/>
    <dgm:cxn modelId="{DB464A05-BE94-4129-94CF-4EE108CA6F32}" srcId="{AEE5CFFB-92F9-4DB6-B7D4-7C0143D9C3B8}" destId="{6BAF49B0-2DD7-486C-9DC1-B96531481503}" srcOrd="3" destOrd="0" parTransId="{2D1168FC-B520-4402-9AF9-100DAAD691E0}" sibTransId="{AEC9209B-8298-4853-A29E-83ECB605B104}"/>
    <dgm:cxn modelId="{EA84BC06-F045-425C-97B2-887DDA38BED7}" type="presOf" srcId="{303CAE70-6BD0-4E15-B095-A604E4578ECE}" destId="{E6E57CCC-B39B-423D-BECC-8FFDB783E2F1}" srcOrd="1" destOrd="3" presId="urn:microsoft.com/office/officeart/2005/8/layout/hProcess4"/>
    <dgm:cxn modelId="{D16FB10B-BE25-4C51-88A5-76FA4767E68D}" type="presOf" srcId="{C0D5F47D-474F-4510-945F-08BB6F8CCF4D}" destId="{6555DA5D-77B2-4196-8E97-359C3E9C990F}" srcOrd="1" destOrd="3" presId="urn:microsoft.com/office/officeart/2005/8/layout/hProcess4"/>
    <dgm:cxn modelId="{E79E2D0E-2D26-4352-970B-F1015B5A1F51}" type="presOf" srcId="{6BAF49B0-2DD7-486C-9DC1-B96531481503}" destId="{76A198CA-A621-443E-839A-36990765ACE3}" srcOrd="1" destOrd="3" presId="urn:microsoft.com/office/officeart/2005/8/layout/hProcess4"/>
    <dgm:cxn modelId="{1ED8EB0F-42CA-4C53-AA20-89D977D0CF15}" srcId="{807701D8-B070-4066-9E15-2926C1EA3174}" destId="{CA1E9519-B24C-4BF0-8A91-E251FDA7646B}" srcOrd="4" destOrd="0" parTransId="{6C575093-6863-4DAC-A89C-537D4BDC6D8F}" sibTransId="{B981235C-C037-458D-87FF-638518FC8A31}"/>
    <dgm:cxn modelId="{3901BE11-3B04-41C1-9E46-CDB6AF03FA8B}" type="presOf" srcId="{5A0F1445-BF7D-47F8-81E8-C8091E50EA64}" destId="{C49EC690-7FFF-45AA-81F7-C30878FFC680}" srcOrd="0" destOrd="4" presId="urn:microsoft.com/office/officeart/2005/8/layout/hProcess4"/>
    <dgm:cxn modelId="{4C742315-90F1-44C7-8BB7-7B54D44B14B6}" type="presOf" srcId="{B4A75DEE-97E9-425A-880B-E1F5AF3CEA6B}" destId="{6555DA5D-77B2-4196-8E97-359C3E9C990F}" srcOrd="1" destOrd="1" presId="urn:microsoft.com/office/officeart/2005/8/layout/hProcess4"/>
    <dgm:cxn modelId="{B93AD115-9693-46C0-BF92-4B7BEAA363A5}" srcId="{AEE5CFFB-92F9-4DB6-B7D4-7C0143D9C3B8}" destId="{DD455079-0695-47DB-9926-A0E49DE92941}" srcOrd="1" destOrd="0" parTransId="{03999888-6983-4674-B5F9-DB52B90F61D9}" sibTransId="{B03263DC-AAD9-4FE4-99D3-E8A61637C391}"/>
    <dgm:cxn modelId="{EEB63918-9805-42C0-AB89-EBF230B1FAB2}" srcId="{AEE5CFFB-92F9-4DB6-B7D4-7C0143D9C3B8}" destId="{42F785B6-DC2C-4E06-B87C-51E3FE651AA2}" srcOrd="0" destOrd="0" parTransId="{8D6581DD-5206-429A-BDC7-C79A14895EE4}" sibTransId="{7E9B0AED-7477-44C5-9591-02D3DADAB7FB}"/>
    <dgm:cxn modelId="{780DBC19-A7B2-43A0-A237-89B4A94C70E2}" type="presOf" srcId="{8AC143F8-021E-47D9-90C9-11D22280434A}" destId="{76A198CA-A621-443E-839A-36990765ACE3}" srcOrd="1" destOrd="9" presId="urn:microsoft.com/office/officeart/2005/8/layout/hProcess4"/>
    <dgm:cxn modelId="{E510512D-1C97-41A6-8347-F4FFE50A88F9}" srcId="{807701D8-B070-4066-9E15-2926C1EA3174}" destId="{4459E5BB-1829-4658-A09E-CECAC6344CC4}" srcOrd="1" destOrd="0" parTransId="{147B00C5-D425-458E-9F52-E3D004B1CE2E}" sibTransId="{09BDDE6F-B0E1-4C79-A809-CDBB46E93266}"/>
    <dgm:cxn modelId="{5C531A37-33B0-4800-9650-09BBF891F642}" type="presOf" srcId="{A1C40B3D-05B3-44AC-A5DD-CF1016107BCC}" destId="{8CCAA744-E5CF-4114-B5A1-6D9A7269D7C0}" srcOrd="0" destOrd="0" presId="urn:microsoft.com/office/officeart/2005/8/layout/hProcess4"/>
    <dgm:cxn modelId="{D5CF9739-6CEA-4DD4-81A7-16029E7BB639}" srcId="{CF0ED16A-B5A6-4229-ABD2-A103D8A0407F}" destId="{C0D5F47D-474F-4510-945F-08BB6F8CCF4D}" srcOrd="0" destOrd="0" parTransId="{5026675C-6F54-43F6-8F7B-0074DBF46DEE}" sibTransId="{A3D8EB11-DEC1-4806-88EE-F1BF189C2744}"/>
    <dgm:cxn modelId="{8E04B53B-3C90-402E-8ED2-035E7C3E3760}" type="presOf" srcId="{CF0ED16A-B5A6-4229-ABD2-A103D8A0407F}" destId="{18DD1161-1799-4B25-AFE0-36A5BF303381}" srcOrd="0" destOrd="2" presId="urn:microsoft.com/office/officeart/2005/8/layout/hProcess4"/>
    <dgm:cxn modelId="{06CF905D-C6E2-4E22-B548-30F58F2B6ABF}" type="presOf" srcId="{67EA234D-B0D7-4F3F-820B-A71D907E5E92}" destId="{C49EC690-7FFF-45AA-81F7-C30878FFC680}" srcOrd="0" destOrd="8" presId="urn:microsoft.com/office/officeart/2005/8/layout/hProcess4"/>
    <dgm:cxn modelId="{DB7AC85D-9719-44A3-99D0-4DE7E1EC8AD9}" srcId="{AEE5CFFB-92F9-4DB6-B7D4-7C0143D9C3B8}" destId="{5A0F1445-BF7D-47F8-81E8-C8091E50EA64}" srcOrd="4" destOrd="0" parTransId="{172E6BC8-5FE9-4166-BB1C-9DBB750A92DC}" sibTransId="{3364FA8D-B061-40CB-B4E0-E17169F5FFD2}"/>
    <dgm:cxn modelId="{53502041-2795-4B14-9933-49A9ED8B7A41}" type="presOf" srcId="{E8CD2BA3-6DA7-4C52-975B-506B4B984914}" destId="{18DD1161-1799-4B25-AFE0-36A5BF303381}" srcOrd="0" destOrd="6" presId="urn:microsoft.com/office/officeart/2005/8/layout/hProcess4"/>
    <dgm:cxn modelId="{2E773C62-3000-421D-8052-9D4866FD18B7}" type="presOf" srcId="{6BAF49B0-2DD7-486C-9DC1-B96531481503}" destId="{C49EC690-7FFF-45AA-81F7-C30878FFC680}" srcOrd="0" destOrd="3" presId="urn:microsoft.com/office/officeart/2005/8/layout/hProcess4"/>
    <dgm:cxn modelId="{41285263-77F7-4ED8-A88F-B105D5C08F25}" type="presOf" srcId="{1A870D95-324E-4014-B166-81BFA0037EE3}" destId="{DBBE1AB1-82BB-4EAD-9B02-77040EB7AE00}" srcOrd="0" destOrd="0" presId="urn:microsoft.com/office/officeart/2005/8/layout/hProcess4"/>
    <dgm:cxn modelId="{43D47D43-6B18-413E-ABC0-D2099BC8B74A}" type="presOf" srcId="{807701D8-B070-4066-9E15-2926C1EA3174}" destId="{A58F0C14-7356-48BA-B877-2F6F7F8E48E5}" srcOrd="0" destOrd="0" presId="urn:microsoft.com/office/officeart/2005/8/layout/hProcess4"/>
    <dgm:cxn modelId="{5771F363-352B-4D84-9A3B-B6CCAF748774}" srcId="{CF0ED16A-B5A6-4229-ABD2-A103D8A0407F}" destId="{E8CD2BA3-6DA7-4C52-975B-506B4B984914}" srcOrd="3" destOrd="0" parTransId="{5E53E247-31DD-4571-ABEB-E97946DE9532}" sibTransId="{2082F6DB-9759-44AD-BAC8-E0C81FD2F2A1}"/>
    <dgm:cxn modelId="{E5ED3D64-C353-4F0F-87C6-9188E35B4574}" type="presOf" srcId="{B5B693CD-371C-4D29-8257-A1FB039DF350}" destId="{6555DA5D-77B2-4196-8E97-359C3E9C990F}" srcOrd="1" destOrd="4" presId="urn:microsoft.com/office/officeart/2005/8/layout/hProcess4"/>
    <dgm:cxn modelId="{AA444165-24AA-48E9-89DE-BC0805FBF90D}" srcId="{6418D33F-209C-466A-9160-958EBFF6D63D}" destId="{AEE5CFFB-92F9-4DB6-B7D4-7C0143D9C3B8}" srcOrd="0" destOrd="0" parTransId="{DACF124A-C7BD-48DC-97DE-719A5086E08E}" sibTransId="{10B3157A-1C01-446C-A5F0-5C826A8C5818}"/>
    <dgm:cxn modelId="{3EABD365-BF1F-4FC3-BC53-8FC9FFA60E35}" type="presOf" srcId="{17D7F255-6BC6-4082-8DCE-AE9B0600C851}" destId="{C49EC690-7FFF-45AA-81F7-C30878FFC680}" srcOrd="0" destOrd="7" presId="urn:microsoft.com/office/officeart/2005/8/layout/hProcess4"/>
    <dgm:cxn modelId="{1B060B46-0B95-4F48-AEE3-98F547103E44}" type="presOf" srcId="{17D7F255-6BC6-4082-8DCE-AE9B0600C851}" destId="{76A198CA-A621-443E-839A-36990765ACE3}" srcOrd="1" destOrd="7" presId="urn:microsoft.com/office/officeart/2005/8/layout/hProcess4"/>
    <dgm:cxn modelId="{9D19DE47-AA8A-4CBA-9175-E049DB4100BC}" type="presOf" srcId="{6418D33F-209C-466A-9160-958EBFF6D63D}" destId="{E7E58975-D8E4-4BC0-9FCC-CC3AADDB4E56}" srcOrd="0" destOrd="0" presId="urn:microsoft.com/office/officeart/2005/8/layout/hProcess4"/>
    <dgm:cxn modelId="{BBD6EF48-44BA-4078-B7DC-F95BBBF958FA}" type="presOf" srcId="{3250095E-93F6-478D-B9F3-F25085692382}" destId="{76A198CA-A621-443E-839A-36990765ACE3}" srcOrd="1" destOrd="2" presId="urn:microsoft.com/office/officeart/2005/8/layout/hProcess4"/>
    <dgm:cxn modelId="{A812F268-71D7-4D78-814E-4189DFA06FBC}" type="presOf" srcId="{B4A75DEE-97E9-425A-880B-E1F5AF3CEA6B}" destId="{18DD1161-1799-4B25-AFE0-36A5BF303381}" srcOrd="0" destOrd="1" presId="urn:microsoft.com/office/officeart/2005/8/layout/hProcess4"/>
    <dgm:cxn modelId="{61CFF84A-C4D8-4925-A743-1EB78B3554F6}" srcId="{AEE5CFFB-92F9-4DB6-B7D4-7C0143D9C3B8}" destId="{7C9782F4-9574-4FF9-9213-703DFFE993E2}" srcOrd="6" destOrd="0" parTransId="{B96998A0-F498-43C2-8402-4255A7DC54DB}" sibTransId="{C23828FA-D79B-4AA7-902A-F3F3BAEC998B}"/>
    <dgm:cxn modelId="{8040E64C-EE42-4E14-82A0-A81B639CD78C}" type="presOf" srcId="{CA1E9519-B24C-4BF0-8A91-E251FDA7646B}" destId="{E6E57CCC-B39B-423D-BECC-8FFDB783E2F1}" srcOrd="1" destOrd="4" presId="urn:microsoft.com/office/officeart/2005/8/layout/hProcess4"/>
    <dgm:cxn modelId="{71B30B6D-FAF4-40F3-93B0-452632AEC7EC}" type="presOf" srcId="{E8CD2BA3-6DA7-4C52-975B-506B4B984914}" destId="{6555DA5D-77B2-4196-8E97-359C3E9C990F}" srcOrd="1" destOrd="6" presId="urn:microsoft.com/office/officeart/2005/8/layout/hProcess4"/>
    <dgm:cxn modelId="{1779326D-41D9-42B9-921B-24B48D8D3575}" type="presOf" srcId="{4459E5BB-1829-4658-A09E-CECAC6344CC4}" destId="{DBBE1AB1-82BB-4EAD-9B02-77040EB7AE00}" srcOrd="0" destOrd="1" presId="urn:microsoft.com/office/officeart/2005/8/layout/hProcess4"/>
    <dgm:cxn modelId="{7154EB4F-52DD-4DD2-B127-6EAFD04B32C8}" type="presOf" srcId="{AD090492-BDFB-4C44-BA09-840815875EA0}" destId="{6555DA5D-77B2-4196-8E97-359C3E9C990F}" srcOrd="1" destOrd="0" presId="urn:microsoft.com/office/officeart/2005/8/layout/hProcess4"/>
    <dgm:cxn modelId="{10887870-F646-416C-841E-2605A482471F}" srcId="{AEE5CFFB-92F9-4DB6-B7D4-7C0143D9C3B8}" destId="{3250095E-93F6-478D-B9F3-F25085692382}" srcOrd="2" destOrd="0" parTransId="{A63F38F4-3CF2-4CC0-A518-105CCAE323C9}" sibTransId="{87C65585-795A-4346-9CB7-A96D93F55528}"/>
    <dgm:cxn modelId="{0732E851-5B5C-4BFD-BF98-C87BA501950E}" type="presOf" srcId="{CF0ED16A-B5A6-4229-ABD2-A103D8A0407F}" destId="{6555DA5D-77B2-4196-8E97-359C3E9C990F}" srcOrd="1" destOrd="2" presId="urn:microsoft.com/office/officeart/2005/8/layout/hProcess4"/>
    <dgm:cxn modelId="{27945B54-CBB4-4B47-B4D8-2C07A3C66B55}" type="presOf" srcId="{DD455079-0695-47DB-9926-A0E49DE92941}" destId="{76A198CA-A621-443E-839A-36990765ACE3}" srcOrd="1" destOrd="1" presId="urn:microsoft.com/office/officeart/2005/8/layout/hProcess4"/>
    <dgm:cxn modelId="{4FEA8775-BE18-4884-9D14-380AC1245552}" type="presOf" srcId="{AEE5CFFB-92F9-4DB6-B7D4-7C0143D9C3B8}" destId="{72F52F39-6FFA-4D25-B0DD-09597BCBF762}" srcOrd="0" destOrd="0" presId="urn:microsoft.com/office/officeart/2005/8/layout/hProcess4"/>
    <dgm:cxn modelId="{D0869756-28CE-4DED-8831-40444125DE3B}" type="presOf" srcId="{C0D5F47D-474F-4510-945F-08BB6F8CCF4D}" destId="{18DD1161-1799-4B25-AFE0-36A5BF303381}" srcOrd="0" destOrd="3" presId="urn:microsoft.com/office/officeart/2005/8/layout/hProcess4"/>
    <dgm:cxn modelId="{D21E8259-CEC3-4615-B9A6-2C1E9EFB8C5A}" type="presOf" srcId="{5A0F1445-BF7D-47F8-81E8-C8091E50EA64}" destId="{76A198CA-A621-443E-839A-36990765ACE3}" srcOrd="1" destOrd="4" presId="urn:microsoft.com/office/officeart/2005/8/layout/hProcess4"/>
    <dgm:cxn modelId="{D22D9B7E-460E-46FC-A62A-82B8ED8F204D}" srcId="{6418D33F-209C-466A-9160-958EBFF6D63D}" destId="{807701D8-B070-4066-9E15-2926C1EA3174}" srcOrd="2" destOrd="0" parTransId="{3C2686FE-63D2-445A-9637-2C6362095D0B}" sibTransId="{599CA3F2-9A56-491E-A9B9-22D4906090B1}"/>
    <dgm:cxn modelId="{BB87B97E-57AD-4E1A-9684-7C668E4BCBA9}" srcId="{CF0ED16A-B5A6-4229-ABD2-A103D8A0407F}" destId="{890CBC6D-464D-4870-8408-33E320E3A0F2}" srcOrd="2" destOrd="0" parTransId="{76084714-87F7-422B-BAF0-C39B64E1761A}" sibTransId="{15A23574-1952-4B09-9358-23E007362E95}"/>
    <dgm:cxn modelId="{CB97CE80-94B1-49A9-A091-D5D3E89E7B77}" type="presOf" srcId="{F731666D-016A-4E3F-9451-1C07E3B2EF78}" destId="{98940173-43AD-41FD-9EC8-01B35A334F9C}" srcOrd="0" destOrd="0" presId="urn:microsoft.com/office/officeart/2005/8/layout/hProcess4"/>
    <dgm:cxn modelId="{A1588D81-4A9C-422E-8D9C-7FAEEB753FDC}" type="presOf" srcId="{CD3ADCB0-AB4B-4EFF-B111-17BFDBA2EECC}" destId="{76A198CA-A621-443E-839A-36990765ACE3}" srcOrd="1" destOrd="5" presId="urn:microsoft.com/office/officeart/2005/8/layout/hProcess4"/>
    <dgm:cxn modelId="{ACC9C785-EDFC-44E0-8C5E-B48419B3F4C5}" type="presOf" srcId="{CD3ADCB0-AB4B-4EFF-B111-17BFDBA2EECC}" destId="{C49EC690-7FFF-45AA-81F7-C30878FFC680}" srcOrd="0" destOrd="5" presId="urn:microsoft.com/office/officeart/2005/8/layout/hProcess4"/>
    <dgm:cxn modelId="{DB418386-7AE5-4AB8-A705-101BECA0F6CE}" srcId="{6418D33F-209C-466A-9160-958EBFF6D63D}" destId="{A1C40B3D-05B3-44AC-A5DD-CF1016107BCC}" srcOrd="1" destOrd="0" parTransId="{7C3584FF-3C2A-4DCC-B5C0-1EBBE2CB7E6F}" sibTransId="{F731666D-016A-4E3F-9451-1C07E3B2EF78}"/>
    <dgm:cxn modelId="{33512388-B8E3-4EE4-8FE6-66ACF64D6BD5}" type="presOf" srcId="{1A870D95-324E-4014-B166-81BFA0037EE3}" destId="{E6E57CCC-B39B-423D-BECC-8FFDB783E2F1}" srcOrd="1" destOrd="0" presId="urn:microsoft.com/office/officeart/2005/8/layout/hProcess4"/>
    <dgm:cxn modelId="{4B6C8D8C-F237-4D97-BAB9-FA9FB8D1FEB4}" type="presOf" srcId="{81F70327-F7DF-4752-A159-13F445ED866F}" destId="{DBBE1AB1-82BB-4EAD-9B02-77040EB7AE00}" srcOrd="0" destOrd="2" presId="urn:microsoft.com/office/officeart/2005/8/layout/hProcess4"/>
    <dgm:cxn modelId="{41077F94-365C-4E35-803C-5BA9BDC6DBC9}" type="presOf" srcId="{14F32EB1-BFCA-4AB3-8A86-FD8CEEC2A1B3}" destId="{6555DA5D-77B2-4196-8E97-359C3E9C990F}" srcOrd="1" destOrd="7" presId="urn:microsoft.com/office/officeart/2005/8/layout/hProcess4"/>
    <dgm:cxn modelId="{598D1D9A-CDE6-4081-A038-8F471B22C3DC}" type="presOf" srcId="{4459E5BB-1829-4658-A09E-CECAC6344CC4}" destId="{E6E57CCC-B39B-423D-BECC-8FFDB783E2F1}" srcOrd="1" destOrd="1" presId="urn:microsoft.com/office/officeart/2005/8/layout/hProcess4"/>
    <dgm:cxn modelId="{F21AFC9A-E8BC-4A94-9C38-BB5E5711AAD4}" type="presOf" srcId="{CA1E9519-B24C-4BF0-8A91-E251FDA7646B}" destId="{DBBE1AB1-82BB-4EAD-9B02-77040EB7AE00}" srcOrd="0" destOrd="4" presId="urn:microsoft.com/office/officeart/2005/8/layout/hProcess4"/>
    <dgm:cxn modelId="{132A5E9B-8F92-4400-BC03-C24C1EB77D5B}" srcId="{AEE5CFFB-92F9-4DB6-B7D4-7C0143D9C3B8}" destId="{17D7F255-6BC6-4082-8DCE-AE9B0600C851}" srcOrd="7" destOrd="0" parTransId="{BAA74F7C-5C1C-45EF-89AB-147F9F8F6880}" sibTransId="{A084B8FE-6A62-4573-99C8-16339654D51E}"/>
    <dgm:cxn modelId="{65528E9C-74FA-4F10-8E3D-0C663BF48BA4}" srcId="{CF0ED16A-B5A6-4229-ABD2-A103D8A0407F}" destId="{14F32EB1-BFCA-4AB3-8A86-FD8CEEC2A1B3}" srcOrd="4" destOrd="0" parTransId="{9BEC6600-A601-454B-A6F7-C1D51A6298A9}" sibTransId="{B57C56A3-5601-4C6E-A031-EA86BDBD30CE}"/>
    <dgm:cxn modelId="{330863AA-E27A-4C42-BFFD-591CE829A0A5}" srcId="{807701D8-B070-4066-9E15-2926C1EA3174}" destId="{81F70327-F7DF-4752-A159-13F445ED866F}" srcOrd="2" destOrd="0" parTransId="{942A8607-B70D-41DD-9869-0DCC8B9B2B38}" sibTransId="{6EE26D71-4D8E-41AA-9981-ABED921C1784}"/>
    <dgm:cxn modelId="{4678C1B7-DB45-4414-9814-A0782CECCCE3}" type="presOf" srcId="{42F785B6-DC2C-4E06-B87C-51E3FE651AA2}" destId="{76A198CA-A621-443E-839A-36990765ACE3}" srcOrd="1" destOrd="0" presId="urn:microsoft.com/office/officeart/2005/8/layout/hProcess4"/>
    <dgm:cxn modelId="{E63B57B8-3495-4B34-BE36-D252E1A040BF}" srcId="{AEE5CFFB-92F9-4DB6-B7D4-7C0143D9C3B8}" destId="{CD3ADCB0-AB4B-4EFF-B111-17BFDBA2EECC}" srcOrd="5" destOrd="0" parTransId="{561EAB9C-4735-4617-92B8-966B27C36DED}" sibTransId="{544A0CBF-1BB1-4AFC-8693-25832640244E}"/>
    <dgm:cxn modelId="{F9635CB9-ABBB-46D5-A8D9-35A886CC87B5}" type="presOf" srcId="{10B3157A-1C01-446C-A5F0-5C826A8C5818}" destId="{A8C3A2B1-5730-4B1A-AC45-25E4332ACBAC}" srcOrd="0" destOrd="0" presId="urn:microsoft.com/office/officeart/2005/8/layout/hProcess4"/>
    <dgm:cxn modelId="{95BE60BF-6DEC-4A22-8C3C-1D551E5BCE5B}" type="presOf" srcId="{42F785B6-DC2C-4E06-B87C-51E3FE651AA2}" destId="{C49EC690-7FFF-45AA-81F7-C30878FFC680}" srcOrd="0" destOrd="0" presId="urn:microsoft.com/office/officeart/2005/8/layout/hProcess4"/>
    <dgm:cxn modelId="{F5A158C1-1031-414E-93F7-A6BA36F4D33D}" srcId="{A1C40B3D-05B3-44AC-A5DD-CF1016107BCC}" destId="{CF0ED16A-B5A6-4229-ABD2-A103D8A0407F}" srcOrd="2" destOrd="0" parTransId="{8744F3AA-1501-4A00-A4F7-67BC199828B6}" sibTransId="{C5FE2577-BF46-41B7-892B-DF276CCCBD71}"/>
    <dgm:cxn modelId="{1BE93FC6-4254-447B-82AB-2053D0BCCBE9}" type="presOf" srcId="{8AC143F8-021E-47D9-90C9-11D22280434A}" destId="{C49EC690-7FFF-45AA-81F7-C30878FFC680}" srcOrd="0" destOrd="9" presId="urn:microsoft.com/office/officeart/2005/8/layout/hProcess4"/>
    <dgm:cxn modelId="{29D620C8-5A9B-4ADC-846F-28FA3E0F9219}" type="presOf" srcId="{7C9782F4-9574-4FF9-9213-703DFFE993E2}" destId="{C49EC690-7FFF-45AA-81F7-C30878FFC680}" srcOrd="0" destOrd="6" presId="urn:microsoft.com/office/officeart/2005/8/layout/hProcess4"/>
    <dgm:cxn modelId="{68C1C7C9-D4A0-4208-99F6-FE3C87A774D8}" type="presOf" srcId="{890CBC6D-464D-4870-8408-33E320E3A0F2}" destId="{18DD1161-1799-4B25-AFE0-36A5BF303381}" srcOrd="0" destOrd="5" presId="urn:microsoft.com/office/officeart/2005/8/layout/hProcess4"/>
    <dgm:cxn modelId="{74C36BCB-9697-4F95-B42C-85C77891F782}" srcId="{807701D8-B070-4066-9E15-2926C1EA3174}" destId="{303CAE70-6BD0-4E15-B095-A604E4578ECE}" srcOrd="3" destOrd="0" parTransId="{BCED5187-7298-41BB-946D-4CD5C6BE20E6}" sibTransId="{D8C367C4-A2F6-435A-B9D3-3835A6EFDAEC}"/>
    <dgm:cxn modelId="{F4434FCF-31B0-44E2-B343-F97424481F45}" type="presOf" srcId="{67EA234D-B0D7-4F3F-820B-A71D907E5E92}" destId="{76A198CA-A621-443E-839A-36990765ACE3}" srcOrd="1" destOrd="8" presId="urn:microsoft.com/office/officeart/2005/8/layout/hProcess4"/>
    <dgm:cxn modelId="{0D9451CF-7FBB-4150-8C72-34528324291D}" type="presOf" srcId="{81F70327-F7DF-4752-A159-13F445ED866F}" destId="{E6E57CCC-B39B-423D-BECC-8FFDB783E2F1}" srcOrd="1" destOrd="2" presId="urn:microsoft.com/office/officeart/2005/8/layout/hProcess4"/>
    <dgm:cxn modelId="{976CFCD2-23ED-4FE0-93FA-04A8FFB7AC8E}" type="presOf" srcId="{3250095E-93F6-478D-B9F3-F25085692382}" destId="{C49EC690-7FFF-45AA-81F7-C30878FFC680}" srcOrd="0" destOrd="2" presId="urn:microsoft.com/office/officeart/2005/8/layout/hProcess4"/>
    <dgm:cxn modelId="{C31259D3-03C9-4F13-8857-9209A5AE8A0A}" type="presOf" srcId="{DD455079-0695-47DB-9926-A0E49DE92941}" destId="{C49EC690-7FFF-45AA-81F7-C30878FFC680}" srcOrd="0" destOrd="1" presId="urn:microsoft.com/office/officeart/2005/8/layout/hProcess4"/>
    <dgm:cxn modelId="{F7AB7BD7-495D-4C78-968F-3D1A4BA81206}" type="presOf" srcId="{7C9782F4-9574-4FF9-9213-703DFFE993E2}" destId="{76A198CA-A621-443E-839A-36990765ACE3}" srcOrd="1" destOrd="6" presId="urn:microsoft.com/office/officeart/2005/8/layout/hProcess4"/>
    <dgm:cxn modelId="{3642C6DC-EBE0-4042-9094-29DDA202D40D}" srcId="{CF0ED16A-B5A6-4229-ABD2-A103D8A0407F}" destId="{B5B693CD-371C-4D29-8257-A1FB039DF350}" srcOrd="1" destOrd="0" parTransId="{3E18C5E5-428B-4A7B-82C0-709A387A2105}" sibTransId="{DF5E169C-76B2-435D-8D1E-732BF5281BD9}"/>
    <dgm:cxn modelId="{0BD613E1-7FED-4FF9-9983-7F67C49E2EDE}" srcId="{807701D8-B070-4066-9E15-2926C1EA3174}" destId="{1A870D95-324E-4014-B166-81BFA0037EE3}" srcOrd="0" destOrd="0" parTransId="{9D610806-0DD4-457C-8976-9B8D66408323}" sibTransId="{753DF303-9B05-474D-9D5F-008351FC4626}"/>
    <dgm:cxn modelId="{CE4B80E1-413C-4DA2-9EC8-E5302E6F091E}" srcId="{A1C40B3D-05B3-44AC-A5DD-CF1016107BCC}" destId="{B4A75DEE-97E9-425A-880B-E1F5AF3CEA6B}" srcOrd="1" destOrd="0" parTransId="{A7E64EDE-7961-4E5D-B0F7-BE5E987E1FEE}" sibTransId="{D11FD21F-55AC-44F0-B3CF-AB08A194F7D2}"/>
    <dgm:cxn modelId="{EA16C8E1-A617-423F-ABEA-458EEDC84180}" srcId="{AEE5CFFB-92F9-4DB6-B7D4-7C0143D9C3B8}" destId="{67EA234D-B0D7-4F3F-820B-A71D907E5E92}" srcOrd="8" destOrd="0" parTransId="{B389FB99-4830-4859-87F3-BEDF0B0A3E5F}" sibTransId="{6B00897D-1EAB-4268-B1DD-D7CBE7880382}"/>
    <dgm:cxn modelId="{B7BDCDEB-505D-4C5E-8771-8CBC4B0274C6}" type="presOf" srcId="{303CAE70-6BD0-4E15-B095-A604E4578ECE}" destId="{DBBE1AB1-82BB-4EAD-9B02-77040EB7AE00}" srcOrd="0" destOrd="3" presId="urn:microsoft.com/office/officeart/2005/8/layout/hProcess4"/>
    <dgm:cxn modelId="{4A11FEED-0A4A-4C59-837F-4C7973C6C681}" srcId="{A1C40B3D-05B3-44AC-A5DD-CF1016107BCC}" destId="{AD090492-BDFB-4C44-BA09-840815875EA0}" srcOrd="0" destOrd="0" parTransId="{E3B745C4-24C3-4F7F-9C86-B8C6EEA2183F}" sibTransId="{6B3FCD9C-57E9-4489-A53D-62B4815F3BED}"/>
    <dgm:cxn modelId="{EBFAA5F5-F5C5-4246-95F7-A325C4FBF0D7}" type="presOf" srcId="{AD090492-BDFB-4C44-BA09-840815875EA0}" destId="{18DD1161-1799-4B25-AFE0-36A5BF303381}" srcOrd="0" destOrd="0" presId="urn:microsoft.com/office/officeart/2005/8/layout/hProcess4"/>
    <dgm:cxn modelId="{7D22C7FA-EBCD-4DD7-832F-A58891DA3F1F}" type="presOf" srcId="{B5B693CD-371C-4D29-8257-A1FB039DF350}" destId="{18DD1161-1799-4B25-AFE0-36A5BF303381}" srcOrd="0" destOrd="4" presId="urn:microsoft.com/office/officeart/2005/8/layout/hProcess4"/>
    <dgm:cxn modelId="{E844D9FC-4AEC-4E80-9B65-0D9DAC625FA8}" type="presOf" srcId="{890CBC6D-464D-4870-8408-33E320E3A0F2}" destId="{6555DA5D-77B2-4196-8E97-359C3E9C990F}" srcOrd="1" destOrd="5" presId="urn:microsoft.com/office/officeart/2005/8/layout/hProcess4"/>
    <dgm:cxn modelId="{1788EDFE-5E46-4C91-B31E-9BDB802D7628}" type="presOf" srcId="{14F32EB1-BFCA-4AB3-8A86-FD8CEEC2A1B3}" destId="{18DD1161-1799-4B25-AFE0-36A5BF303381}" srcOrd="0" destOrd="7" presId="urn:microsoft.com/office/officeart/2005/8/layout/hProcess4"/>
    <dgm:cxn modelId="{4C0120FB-42F0-40B3-8D95-AE0A438ED474}" type="presParOf" srcId="{E7E58975-D8E4-4BC0-9FCC-CC3AADDB4E56}" destId="{547D02B4-8EE3-45F3-B72A-B7D9F9B75D63}" srcOrd="0" destOrd="0" presId="urn:microsoft.com/office/officeart/2005/8/layout/hProcess4"/>
    <dgm:cxn modelId="{D23810A9-39D4-4BA1-A639-82EB437336FD}" type="presParOf" srcId="{E7E58975-D8E4-4BC0-9FCC-CC3AADDB4E56}" destId="{F197090D-5EF8-4756-B55F-E78084F7EC4A}" srcOrd="1" destOrd="0" presId="urn:microsoft.com/office/officeart/2005/8/layout/hProcess4"/>
    <dgm:cxn modelId="{8123E077-C79E-4047-BF0D-6138F5ADAC2D}" type="presParOf" srcId="{E7E58975-D8E4-4BC0-9FCC-CC3AADDB4E56}" destId="{6BADF875-0B63-421A-9079-91A884603957}" srcOrd="2" destOrd="0" presId="urn:microsoft.com/office/officeart/2005/8/layout/hProcess4"/>
    <dgm:cxn modelId="{8AC75E90-4EA4-4605-9F9C-DD142A5F95B8}" type="presParOf" srcId="{6BADF875-0B63-421A-9079-91A884603957}" destId="{5E29B2E8-B3A6-4152-BC00-55714AD744B8}" srcOrd="0" destOrd="0" presId="urn:microsoft.com/office/officeart/2005/8/layout/hProcess4"/>
    <dgm:cxn modelId="{6A5C31A5-AD48-4779-A390-F454CCAEC2F1}" type="presParOf" srcId="{5E29B2E8-B3A6-4152-BC00-55714AD744B8}" destId="{B8EEFE9B-EEB7-4122-B988-DB1C8EC5E82D}" srcOrd="0" destOrd="0" presId="urn:microsoft.com/office/officeart/2005/8/layout/hProcess4"/>
    <dgm:cxn modelId="{3DB650E1-A744-43DC-AB02-2EBC3A75E6BC}" type="presParOf" srcId="{5E29B2E8-B3A6-4152-BC00-55714AD744B8}" destId="{C49EC690-7FFF-45AA-81F7-C30878FFC680}" srcOrd="1" destOrd="0" presId="urn:microsoft.com/office/officeart/2005/8/layout/hProcess4"/>
    <dgm:cxn modelId="{B1502916-70E7-4E3A-9975-8179A58C480F}" type="presParOf" srcId="{5E29B2E8-B3A6-4152-BC00-55714AD744B8}" destId="{76A198CA-A621-443E-839A-36990765ACE3}" srcOrd="2" destOrd="0" presId="urn:microsoft.com/office/officeart/2005/8/layout/hProcess4"/>
    <dgm:cxn modelId="{6209EFA1-AE81-4F68-8250-EBEB619D8B59}" type="presParOf" srcId="{5E29B2E8-B3A6-4152-BC00-55714AD744B8}" destId="{72F52F39-6FFA-4D25-B0DD-09597BCBF762}" srcOrd="3" destOrd="0" presId="urn:microsoft.com/office/officeart/2005/8/layout/hProcess4"/>
    <dgm:cxn modelId="{157838F0-B7DE-4061-AB25-934EB0AE7A13}" type="presParOf" srcId="{5E29B2E8-B3A6-4152-BC00-55714AD744B8}" destId="{4A10CB36-BD7D-4370-812E-35CB839E08BE}" srcOrd="4" destOrd="0" presId="urn:microsoft.com/office/officeart/2005/8/layout/hProcess4"/>
    <dgm:cxn modelId="{B6F29831-1B18-4A53-B5D6-711DB73A28A7}" type="presParOf" srcId="{6BADF875-0B63-421A-9079-91A884603957}" destId="{A8C3A2B1-5730-4B1A-AC45-25E4332ACBAC}" srcOrd="1" destOrd="0" presId="urn:microsoft.com/office/officeart/2005/8/layout/hProcess4"/>
    <dgm:cxn modelId="{86080D10-6973-43CE-AA95-A6D213ADAF90}" type="presParOf" srcId="{6BADF875-0B63-421A-9079-91A884603957}" destId="{A77AB1CD-2DB0-43FC-AE24-2FB58FADE528}" srcOrd="2" destOrd="0" presId="urn:microsoft.com/office/officeart/2005/8/layout/hProcess4"/>
    <dgm:cxn modelId="{2B338BC5-7D0D-46C0-A56F-CF2EA4DDF9B9}" type="presParOf" srcId="{A77AB1CD-2DB0-43FC-AE24-2FB58FADE528}" destId="{BA930636-736E-4219-99C5-15C23C27EE6F}" srcOrd="0" destOrd="0" presId="urn:microsoft.com/office/officeart/2005/8/layout/hProcess4"/>
    <dgm:cxn modelId="{CE7EC067-C94B-4EE0-84D5-15419E8ECA95}" type="presParOf" srcId="{A77AB1CD-2DB0-43FC-AE24-2FB58FADE528}" destId="{18DD1161-1799-4B25-AFE0-36A5BF303381}" srcOrd="1" destOrd="0" presId="urn:microsoft.com/office/officeart/2005/8/layout/hProcess4"/>
    <dgm:cxn modelId="{120EA55B-F6FA-4F02-8D43-AB6A90183CCD}" type="presParOf" srcId="{A77AB1CD-2DB0-43FC-AE24-2FB58FADE528}" destId="{6555DA5D-77B2-4196-8E97-359C3E9C990F}" srcOrd="2" destOrd="0" presId="urn:microsoft.com/office/officeart/2005/8/layout/hProcess4"/>
    <dgm:cxn modelId="{0D850740-473B-4ECF-B573-8BFA1B894AA4}" type="presParOf" srcId="{A77AB1CD-2DB0-43FC-AE24-2FB58FADE528}" destId="{8CCAA744-E5CF-4114-B5A1-6D9A7269D7C0}" srcOrd="3" destOrd="0" presId="urn:microsoft.com/office/officeart/2005/8/layout/hProcess4"/>
    <dgm:cxn modelId="{8BB8C561-8F76-4BAC-B54A-DD00BD389CC2}" type="presParOf" srcId="{A77AB1CD-2DB0-43FC-AE24-2FB58FADE528}" destId="{8F3C7ECD-F3F4-4049-A263-75F9B0F8D274}" srcOrd="4" destOrd="0" presId="urn:microsoft.com/office/officeart/2005/8/layout/hProcess4"/>
    <dgm:cxn modelId="{EE4BE396-3C20-41C0-A7AF-9E83563C4EB6}" type="presParOf" srcId="{6BADF875-0B63-421A-9079-91A884603957}" destId="{98940173-43AD-41FD-9EC8-01B35A334F9C}" srcOrd="3" destOrd="0" presId="urn:microsoft.com/office/officeart/2005/8/layout/hProcess4"/>
    <dgm:cxn modelId="{618CEFC5-B25F-4360-814E-CDB1242CEC16}" type="presParOf" srcId="{6BADF875-0B63-421A-9079-91A884603957}" destId="{CA143B4F-82E3-4A53-8B37-CEFD8C0C9AC0}" srcOrd="4" destOrd="0" presId="urn:microsoft.com/office/officeart/2005/8/layout/hProcess4"/>
    <dgm:cxn modelId="{B8BA476F-A356-455C-B44E-BF396B71E14F}" type="presParOf" srcId="{CA143B4F-82E3-4A53-8B37-CEFD8C0C9AC0}" destId="{28991CA4-D6D2-4198-9692-FD250FAD8935}" srcOrd="0" destOrd="0" presId="urn:microsoft.com/office/officeart/2005/8/layout/hProcess4"/>
    <dgm:cxn modelId="{C1D60AD6-EFC2-43BF-A10F-8B81472A08D7}" type="presParOf" srcId="{CA143B4F-82E3-4A53-8B37-CEFD8C0C9AC0}" destId="{DBBE1AB1-82BB-4EAD-9B02-77040EB7AE00}" srcOrd="1" destOrd="0" presId="urn:microsoft.com/office/officeart/2005/8/layout/hProcess4"/>
    <dgm:cxn modelId="{BEFB50F6-58A9-45DA-901B-898635105940}" type="presParOf" srcId="{CA143B4F-82E3-4A53-8B37-CEFD8C0C9AC0}" destId="{E6E57CCC-B39B-423D-BECC-8FFDB783E2F1}" srcOrd="2" destOrd="0" presId="urn:microsoft.com/office/officeart/2005/8/layout/hProcess4"/>
    <dgm:cxn modelId="{6ACDE672-D93F-46CE-A5DC-65F838690661}" type="presParOf" srcId="{CA143B4F-82E3-4A53-8B37-CEFD8C0C9AC0}" destId="{A58F0C14-7356-48BA-B877-2F6F7F8E48E5}" srcOrd="3" destOrd="0" presId="urn:microsoft.com/office/officeart/2005/8/layout/hProcess4"/>
    <dgm:cxn modelId="{F6D7164C-6CF9-4D31-BCB3-AF855BB7B0FA}" type="presParOf" srcId="{CA143B4F-82E3-4A53-8B37-CEFD8C0C9AC0}" destId="{94D9D122-8E21-4B8A-ABF9-F1EB157437B0}"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9EC690-7FFF-45AA-81F7-C30878FFC680}">
      <dsp:nvSpPr>
        <dsp:cNvPr id="0" name=""/>
        <dsp:cNvSpPr/>
      </dsp:nvSpPr>
      <dsp:spPr>
        <a:xfrm>
          <a:off x="5140" y="1249418"/>
          <a:ext cx="2883111" cy="2377964"/>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just" defTabSz="311150">
            <a:lnSpc>
              <a:spcPct val="90000"/>
            </a:lnSpc>
            <a:spcBef>
              <a:spcPct val="0"/>
            </a:spcBef>
            <a:spcAft>
              <a:spcPct val="15000"/>
            </a:spcAft>
            <a:buChar char="•"/>
          </a:pPr>
          <a:r>
            <a:rPr lang="es-MX" sz="700" kern="1200"/>
            <a:t>U</a:t>
          </a:r>
          <a:r>
            <a:rPr lang="es-MX" sz="900" kern="1200"/>
            <a:t>na PC, laptop o cualquier otro dispositivo similar con cámara y con accesos</a:t>
          </a:r>
          <a:endParaRPr lang="es-PE" sz="900" kern="1200" dirty="0"/>
        </a:p>
        <a:p>
          <a:pPr marL="57150" lvl="1" indent="-57150" algn="just" defTabSz="400050">
            <a:lnSpc>
              <a:spcPct val="90000"/>
            </a:lnSpc>
            <a:spcBef>
              <a:spcPct val="0"/>
            </a:spcBef>
            <a:spcAft>
              <a:spcPct val="15000"/>
            </a:spcAft>
            <a:buChar char="•"/>
          </a:pPr>
          <a:r>
            <a:rPr lang="es-PE" sz="900" kern="1200"/>
            <a:t>a internet.</a:t>
          </a:r>
          <a:endParaRPr lang="es-PE" sz="900" kern="1200" dirty="0"/>
        </a:p>
        <a:p>
          <a:pPr marL="57150" lvl="1" indent="-57150" algn="just" defTabSz="400050">
            <a:lnSpc>
              <a:spcPct val="90000"/>
            </a:lnSpc>
            <a:spcBef>
              <a:spcPct val="0"/>
            </a:spcBef>
            <a:spcAft>
              <a:spcPct val="15000"/>
            </a:spcAft>
            <a:buChar char="•"/>
          </a:pPr>
          <a:r>
            <a:rPr lang="es-MX" sz="900" kern="1200"/>
            <a:t>b) Una conexión de banda ancha a internet.</a:t>
          </a:r>
          <a:endParaRPr lang="es-PE" sz="900" kern="1200" dirty="0"/>
        </a:p>
        <a:p>
          <a:pPr marL="57150" lvl="1" indent="-57150" algn="just" defTabSz="400050">
            <a:lnSpc>
              <a:spcPct val="90000"/>
            </a:lnSpc>
            <a:spcBef>
              <a:spcPct val="0"/>
            </a:spcBef>
            <a:spcAft>
              <a:spcPct val="15000"/>
            </a:spcAft>
            <a:buChar char="•"/>
          </a:pPr>
          <a:r>
            <a:rPr lang="es-MX" sz="900" kern="1200"/>
            <a:t>c) Una cámara que permita definición nítida en la transmisión.</a:t>
          </a:r>
          <a:endParaRPr lang="es-PE" sz="900" kern="1200" dirty="0"/>
        </a:p>
        <a:p>
          <a:pPr marL="57150" lvl="1" indent="-57150" algn="just" defTabSz="400050">
            <a:lnSpc>
              <a:spcPct val="90000"/>
            </a:lnSpc>
            <a:spcBef>
              <a:spcPct val="0"/>
            </a:spcBef>
            <a:spcAft>
              <a:spcPct val="15000"/>
            </a:spcAft>
            <a:buChar char="•"/>
          </a:pPr>
          <a:r>
            <a:rPr lang="es-MX" sz="900" kern="1200"/>
            <a:t>d) Un micrófono integrado o conectado que permita el reconocimiento preciso</a:t>
          </a:r>
          <a:endParaRPr lang="es-PE" sz="900" kern="1200" dirty="0"/>
        </a:p>
        <a:p>
          <a:pPr marL="57150" lvl="1" indent="-57150" algn="just" defTabSz="400050">
            <a:lnSpc>
              <a:spcPct val="90000"/>
            </a:lnSpc>
            <a:spcBef>
              <a:spcPct val="0"/>
            </a:spcBef>
            <a:spcAft>
              <a:spcPct val="15000"/>
            </a:spcAft>
            <a:buChar char="•"/>
          </a:pPr>
          <a:r>
            <a:rPr lang="es-MX" sz="900" kern="1200"/>
            <a:t>de voz en la trasmisión.</a:t>
          </a:r>
          <a:endParaRPr lang="es-PE" sz="900" kern="1200"/>
        </a:p>
        <a:p>
          <a:pPr marL="57150" lvl="1" indent="-57150" algn="just" defTabSz="400050">
            <a:lnSpc>
              <a:spcPct val="90000"/>
            </a:lnSpc>
            <a:spcBef>
              <a:spcPct val="0"/>
            </a:spcBef>
            <a:spcAft>
              <a:spcPct val="15000"/>
            </a:spcAft>
            <a:buChar char="•"/>
          </a:pPr>
          <a:r>
            <a:rPr lang="es-PE" sz="900" kern="1200"/>
            <a:t>e) Si se utiliza dispositivo móvil se deberá descargar previamente el aplicativo</a:t>
          </a:r>
          <a:endParaRPr lang="es-PE" sz="900" kern="1200" dirty="0"/>
        </a:p>
        <a:p>
          <a:pPr marL="57150" lvl="1" indent="-57150" algn="just" defTabSz="400050">
            <a:lnSpc>
              <a:spcPct val="90000"/>
            </a:lnSpc>
            <a:spcBef>
              <a:spcPct val="0"/>
            </a:spcBef>
            <a:spcAft>
              <a:spcPct val="15000"/>
            </a:spcAft>
            <a:buChar char="•"/>
          </a:pPr>
          <a:r>
            <a:rPr lang="es-PE" sz="900" kern="1200"/>
            <a:t>“Google Meet”.</a:t>
          </a:r>
          <a:endParaRPr lang="es-PE" sz="900" kern="1200" dirty="0"/>
        </a:p>
        <a:p>
          <a:pPr marL="57150" lvl="1" indent="-57150" algn="just" defTabSz="400050">
            <a:lnSpc>
              <a:spcPct val="90000"/>
            </a:lnSpc>
            <a:spcBef>
              <a:spcPct val="0"/>
            </a:spcBef>
            <a:spcAft>
              <a:spcPct val="15000"/>
            </a:spcAft>
            <a:buChar char="•"/>
          </a:pPr>
          <a:r>
            <a:rPr lang="es-MX" sz="900" kern="1200"/>
            <a:t>f) Se deberá tener un ambiente iluminado, sin tránsito de personas ajenas a</a:t>
          </a:r>
          <a:endParaRPr lang="es-PE" sz="900" kern="1200" dirty="0"/>
        </a:p>
        <a:p>
          <a:pPr marL="57150" lvl="1" indent="-57150" algn="just" defTabSz="400050">
            <a:lnSpc>
              <a:spcPct val="90000"/>
            </a:lnSpc>
            <a:spcBef>
              <a:spcPct val="0"/>
            </a:spcBef>
            <a:spcAft>
              <a:spcPct val="15000"/>
            </a:spcAft>
            <a:buChar char="•"/>
          </a:pPr>
          <a:r>
            <a:rPr lang="es-MX" sz="900" kern="1200"/>
            <a:t>la audiencia y con el menor ruido posible</a:t>
          </a:r>
          <a:endParaRPr lang="es-PE" sz="900" kern="1200" dirty="0"/>
        </a:p>
      </dsp:txBody>
      <dsp:txXfrm>
        <a:off x="59864" y="1304142"/>
        <a:ext cx="2773663" cy="1758952"/>
      </dsp:txXfrm>
    </dsp:sp>
    <dsp:sp modelId="{A8C3A2B1-5730-4B1A-AC45-25E4332ACBAC}">
      <dsp:nvSpPr>
        <dsp:cNvPr id="0" name=""/>
        <dsp:cNvSpPr/>
      </dsp:nvSpPr>
      <dsp:spPr>
        <a:xfrm>
          <a:off x="1402168" y="1427606"/>
          <a:ext cx="4209536" cy="4209536"/>
        </a:xfrm>
        <a:prstGeom prst="leftCircularArrow">
          <a:avLst>
            <a:gd name="adj1" fmla="val 2948"/>
            <a:gd name="adj2" fmla="val 361061"/>
            <a:gd name="adj3" fmla="val 1769640"/>
            <a:gd name="adj4" fmla="val 8657558"/>
            <a:gd name="adj5" fmla="val 3440"/>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2F52F39-6FFA-4D25-B0DD-09597BCBF762}">
      <dsp:nvSpPr>
        <dsp:cNvPr id="0" name=""/>
        <dsp:cNvSpPr/>
      </dsp:nvSpPr>
      <dsp:spPr>
        <a:xfrm>
          <a:off x="625637" y="3663215"/>
          <a:ext cx="2562766" cy="1019127"/>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None/>
          </a:pPr>
          <a:r>
            <a:rPr lang="es-PE" sz="2100" kern="1200"/>
            <a:t> Requisitos técnicos mínimos</a:t>
          </a:r>
          <a:endParaRPr lang="es-PE" sz="2100" kern="1200" dirty="0"/>
        </a:p>
      </dsp:txBody>
      <dsp:txXfrm>
        <a:off x="655486" y="3693064"/>
        <a:ext cx="2503068" cy="959429"/>
      </dsp:txXfrm>
    </dsp:sp>
    <dsp:sp modelId="{18DD1161-1799-4B25-AFE0-36A5BF303381}">
      <dsp:nvSpPr>
        <dsp:cNvPr id="0" name=""/>
        <dsp:cNvSpPr/>
      </dsp:nvSpPr>
      <dsp:spPr>
        <a:xfrm>
          <a:off x="3799582" y="693676"/>
          <a:ext cx="4278509" cy="3829402"/>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444500">
            <a:lnSpc>
              <a:spcPct val="90000"/>
            </a:lnSpc>
            <a:spcBef>
              <a:spcPct val="0"/>
            </a:spcBef>
            <a:spcAft>
              <a:spcPct val="15000"/>
            </a:spcAft>
            <a:buChar char="•"/>
          </a:pPr>
          <a:r>
            <a:rPr lang="es-PE" sz="1000" kern="1200"/>
            <a:t>el órgano jurisdiccional notificará </a:t>
          </a:r>
          <a:r>
            <a:rPr lang="es-MX" sz="1000" kern="1200"/>
            <a:t>electrónicamente la resolución que señala la fecha y hora de la audiencia virtual y de la misma manera se convocará a los abogados de las partes a una coordinación o conferencia previa a la audiencia virtual.</a:t>
          </a:r>
          <a:endParaRPr lang="es-PE" sz="1000" kern="1200" dirty="0"/>
        </a:p>
        <a:p>
          <a:pPr marL="57150" lvl="1" indent="-57150" algn="l" defTabSz="444500">
            <a:lnSpc>
              <a:spcPct val="90000"/>
            </a:lnSpc>
            <a:spcBef>
              <a:spcPct val="0"/>
            </a:spcBef>
            <a:spcAft>
              <a:spcPct val="15000"/>
            </a:spcAft>
            <a:buChar char="•"/>
          </a:pPr>
          <a:r>
            <a:rPr lang="es-MX" sz="1000" kern="1200"/>
            <a:t>La conferencia o los actos en coordinación estarán a cargo del auxiliar jurisdiccional. Cada parte debe de estar representada por un solo abogado,</a:t>
          </a:r>
          <a:endParaRPr lang="es-PE" sz="1000" kern="1200" dirty="0"/>
        </a:p>
        <a:p>
          <a:pPr marL="57150" lvl="1" indent="-57150" algn="l" defTabSz="444500">
            <a:lnSpc>
              <a:spcPct val="90000"/>
            </a:lnSpc>
            <a:spcBef>
              <a:spcPct val="0"/>
            </a:spcBef>
            <a:spcAft>
              <a:spcPct val="15000"/>
            </a:spcAft>
            <a:buChar char="•"/>
          </a:pPr>
          <a:r>
            <a:rPr lang="es-MX" sz="1000" kern="1200"/>
            <a:t>En esta convocatoria, se definira que:</a:t>
          </a:r>
          <a:endParaRPr lang="es-PE" sz="1000" kern="1200" dirty="0"/>
        </a:p>
        <a:p>
          <a:pPr marL="114300" lvl="2" indent="-57150" algn="l" defTabSz="444500">
            <a:lnSpc>
              <a:spcPct val="90000"/>
            </a:lnSpc>
            <a:spcBef>
              <a:spcPct val="0"/>
            </a:spcBef>
            <a:spcAft>
              <a:spcPct val="15000"/>
            </a:spcAft>
            <a:buChar char="•"/>
          </a:pPr>
          <a:r>
            <a:rPr lang="es-MX" sz="1000" kern="1200"/>
            <a:t> la aplicación a  emplear será “Google Meet”,</a:t>
          </a:r>
          <a:endParaRPr lang="es-PE" sz="1000" kern="1200" dirty="0"/>
        </a:p>
        <a:p>
          <a:pPr marL="114300" lvl="2" indent="-57150" algn="l" defTabSz="444500">
            <a:lnSpc>
              <a:spcPct val="90000"/>
            </a:lnSpc>
            <a:spcBef>
              <a:spcPct val="0"/>
            </a:spcBef>
            <a:spcAft>
              <a:spcPct val="15000"/>
            </a:spcAft>
            <a:buChar char="•"/>
          </a:pPr>
          <a:r>
            <a:rPr lang="es-MX" sz="1000" kern="1200"/>
            <a:t> la duración que tendrá la audiencia virtual, </a:t>
          </a:r>
          <a:endParaRPr lang="es-PE" sz="1000" kern="1200" dirty="0"/>
        </a:p>
        <a:p>
          <a:pPr marL="114300" lvl="2" indent="-57150" algn="l" defTabSz="444500">
            <a:lnSpc>
              <a:spcPct val="90000"/>
            </a:lnSpc>
            <a:spcBef>
              <a:spcPct val="0"/>
            </a:spcBef>
            <a:spcAft>
              <a:spcPct val="15000"/>
            </a:spcAft>
            <a:buChar char="•"/>
          </a:pPr>
          <a:r>
            <a:rPr lang="es-MX" sz="1000" kern="1200"/>
            <a:t>La relación de personas que participarán en la audiencia,</a:t>
          </a:r>
          <a:endParaRPr lang="es-PE" sz="1000" kern="1200" dirty="0"/>
        </a:p>
        <a:p>
          <a:pPr marL="114300" lvl="2" indent="-57150" algn="l" defTabSz="444500">
            <a:lnSpc>
              <a:spcPct val="90000"/>
            </a:lnSpc>
            <a:spcBef>
              <a:spcPct val="0"/>
            </a:spcBef>
            <a:spcAft>
              <a:spcPct val="15000"/>
            </a:spcAft>
            <a:buChar char="•"/>
          </a:pPr>
          <a:r>
            <a:rPr lang="es-MX" sz="1000" kern="1200"/>
            <a:t> la forma en cómo deberán proceder las partes y abogados en caso se produzca un problema de conexión, y</a:t>
          </a:r>
          <a:endParaRPr lang="es-PE" sz="1000" kern="1200" dirty="0"/>
        </a:p>
        <a:p>
          <a:pPr marL="114300" lvl="2" indent="-57150" algn="l" defTabSz="444500">
            <a:lnSpc>
              <a:spcPct val="90000"/>
            </a:lnSpc>
            <a:spcBef>
              <a:spcPct val="0"/>
            </a:spcBef>
            <a:spcAft>
              <a:spcPct val="15000"/>
            </a:spcAft>
            <a:buChar char="•"/>
          </a:pPr>
          <a:r>
            <a:rPr lang="es-MX" sz="1000" kern="1200"/>
            <a:t>la necesidad de acuerdo al caso de generar “salas privadas” para conferencias entre el procesado y el abogado defensor</a:t>
          </a:r>
          <a:endParaRPr lang="es-PE" sz="1000" kern="1200" dirty="0"/>
        </a:p>
      </dsp:txBody>
      <dsp:txXfrm>
        <a:off x="3887707" y="1602387"/>
        <a:ext cx="4102259" cy="2832566"/>
      </dsp:txXfrm>
    </dsp:sp>
    <dsp:sp modelId="{98940173-43AD-41FD-9EC8-01B35A334F9C}">
      <dsp:nvSpPr>
        <dsp:cNvPr id="0" name=""/>
        <dsp:cNvSpPr/>
      </dsp:nvSpPr>
      <dsp:spPr>
        <a:xfrm>
          <a:off x="7144302" y="-454398"/>
          <a:ext cx="4128245" cy="4128245"/>
        </a:xfrm>
        <a:prstGeom prst="circularArrow">
          <a:avLst>
            <a:gd name="adj1" fmla="val 3006"/>
            <a:gd name="adj2" fmla="val 368673"/>
            <a:gd name="adj3" fmla="val 19560446"/>
            <a:gd name="adj4" fmla="val 12680141"/>
            <a:gd name="adj5" fmla="val 3507"/>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CCAA744-E5CF-4114-B5A1-6D9A7269D7C0}">
      <dsp:nvSpPr>
        <dsp:cNvPr id="0" name=""/>
        <dsp:cNvSpPr/>
      </dsp:nvSpPr>
      <dsp:spPr>
        <a:xfrm>
          <a:off x="5159217" y="271229"/>
          <a:ext cx="2562766" cy="1019127"/>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None/>
          </a:pPr>
          <a:r>
            <a:rPr lang="es-MX" sz="2100" kern="1200"/>
            <a:t>actos de preparación de la audiencia virtual</a:t>
          </a:r>
          <a:endParaRPr lang="es-PE" sz="2100" kern="1200" dirty="0"/>
        </a:p>
      </dsp:txBody>
      <dsp:txXfrm>
        <a:off x="5189066" y="301078"/>
        <a:ext cx="2503068" cy="959429"/>
      </dsp:txXfrm>
    </dsp:sp>
    <dsp:sp modelId="{DBBE1AB1-82BB-4EAD-9B02-77040EB7AE00}">
      <dsp:nvSpPr>
        <dsp:cNvPr id="0" name=""/>
        <dsp:cNvSpPr/>
      </dsp:nvSpPr>
      <dsp:spPr>
        <a:xfrm>
          <a:off x="8657773" y="481344"/>
          <a:ext cx="2883111" cy="3192750"/>
        </a:xfrm>
        <a:prstGeom prst="roundRect">
          <a:avLst>
            <a:gd name="adj" fmla="val 10000"/>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just" defTabSz="400050">
            <a:lnSpc>
              <a:spcPct val="90000"/>
            </a:lnSpc>
            <a:spcBef>
              <a:spcPct val="0"/>
            </a:spcBef>
            <a:spcAft>
              <a:spcPct val="15000"/>
            </a:spcAft>
            <a:buChar char="•"/>
          </a:pPr>
          <a:r>
            <a:rPr lang="es-MX" sz="900" kern="1200"/>
            <a:t>El Juez dirigirá la audiencia y el auxiliar  jurisdiccional tendrá la función de moderador, debiendo de cerciorarse la correcta notificación</a:t>
          </a:r>
          <a:r>
            <a:rPr lang="es-PE" sz="900" kern="1200"/>
            <a:t>o.</a:t>
          </a:r>
          <a:endParaRPr lang="es-PE" sz="900" kern="1200" dirty="0"/>
        </a:p>
        <a:p>
          <a:pPr marL="57150" lvl="1" indent="-57150" algn="just" defTabSz="400050">
            <a:lnSpc>
              <a:spcPct val="90000"/>
            </a:lnSpc>
            <a:spcBef>
              <a:spcPct val="0"/>
            </a:spcBef>
            <a:spcAft>
              <a:spcPct val="15000"/>
            </a:spcAft>
            <a:buChar char="•"/>
          </a:pPr>
          <a:r>
            <a:rPr lang="es-MX" sz="900" kern="1200"/>
            <a:t>La audiencia será grabada SÓLO por el órgano jurisdiccional. Las principales actuaciones serán recogidas en un acta, la cual será notificada electrónicamente </a:t>
          </a:r>
          <a:r>
            <a:rPr lang="es-PE" sz="900" kern="1200"/>
            <a:t>a las partes.</a:t>
          </a:r>
          <a:endParaRPr lang="es-PE" sz="900" kern="1200" dirty="0"/>
        </a:p>
        <a:p>
          <a:pPr marL="57150" lvl="1" indent="-57150" algn="just" defTabSz="400050">
            <a:lnSpc>
              <a:spcPct val="90000"/>
            </a:lnSpc>
            <a:spcBef>
              <a:spcPct val="0"/>
            </a:spcBef>
            <a:spcAft>
              <a:spcPct val="15000"/>
            </a:spcAft>
            <a:buChar char="•"/>
          </a:pPr>
          <a:r>
            <a:rPr lang="es-MX" sz="900" kern="1200"/>
            <a:t>La audiencia virtual se desarrollará en el tiempo y forma acordada en el acta de conferencia.</a:t>
          </a:r>
          <a:endParaRPr lang="es-PE" sz="900" kern="1200" dirty="0"/>
        </a:p>
        <a:p>
          <a:pPr marL="57150" lvl="1" indent="-57150" algn="just" defTabSz="400050">
            <a:lnSpc>
              <a:spcPct val="90000"/>
            </a:lnSpc>
            <a:spcBef>
              <a:spcPct val="0"/>
            </a:spcBef>
            <a:spcAft>
              <a:spcPct val="15000"/>
            </a:spcAft>
            <a:buChar char="•"/>
          </a:pPr>
          <a:r>
            <a:rPr lang="es-MX" sz="900" kern="1200"/>
            <a:t>Serán aplicables las reglas de conducta previstas para </a:t>
          </a:r>
          <a:r>
            <a:rPr lang="es-PE" sz="900" kern="1200"/>
            <a:t>las audiencias presenciales.</a:t>
          </a:r>
          <a:endParaRPr lang="es-PE" sz="900" kern="1200" dirty="0"/>
        </a:p>
        <a:p>
          <a:pPr marL="57150" lvl="1" indent="-57150" algn="just" defTabSz="400050">
            <a:lnSpc>
              <a:spcPct val="90000"/>
            </a:lnSpc>
            <a:spcBef>
              <a:spcPct val="0"/>
            </a:spcBef>
            <a:spcAft>
              <a:spcPct val="15000"/>
            </a:spcAft>
            <a:buChar char="•"/>
          </a:pPr>
          <a:r>
            <a:rPr lang="es-MX" sz="900" kern="1200"/>
            <a:t>Si durante la audiencia virtual se produjeran problemas técnicos o de conectividad, y la parte no pudiera reconectarse, el órgano jurisdiccional se comunicará telefónicamente con la parte afectada para que ésta continúe por esa vía de comunicación. En todo caso deberá agotarse todos los medios a su alcance, a fin de impedir la suspensión o frustración de la audiencia virtual.</a:t>
          </a:r>
          <a:endParaRPr lang="es-PE" sz="900" kern="1200" dirty="0"/>
        </a:p>
      </dsp:txBody>
      <dsp:txXfrm>
        <a:off x="8731247" y="554818"/>
        <a:ext cx="2736163" cy="2361641"/>
      </dsp:txXfrm>
    </dsp:sp>
    <dsp:sp modelId="{A58F0C14-7356-48BA-B877-2F6F7F8E48E5}">
      <dsp:nvSpPr>
        <dsp:cNvPr id="0" name=""/>
        <dsp:cNvSpPr/>
      </dsp:nvSpPr>
      <dsp:spPr>
        <a:xfrm>
          <a:off x="9314907" y="3765673"/>
          <a:ext cx="2562766" cy="1019127"/>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marL="0" lvl="0" indent="0" algn="ctr" defTabSz="933450">
            <a:lnSpc>
              <a:spcPct val="90000"/>
            </a:lnSpc>
            <a:spcBef>
              <a:spcPct val="0"/>
            </a:spcBef>
            <a:spcAft>
              <a:spcPct val="35000"/>
            </a:spcAft>
            <a:buNone/>
          </a:pPr>
          <a:r>
            <a:rPr lang="es-PE" sz="2100" kern="1200"/>
            <a:t> audiencia virtual</a:t>
          </a:r>
          <a:endParaRPr lang="es-PE" sz="2100" kern="1200" dirty="0"/>
        </a:p>
      </dsp:txBody>
      <dsp:txXfrm>
        <a:off x="9344756" y="3795522"/>
        <a:ext cx="2503068" cy="959429"/>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97FC63-2D84-4525-860F-840867FACE45}"/>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56B8C8E7-D352-41ED-A1CF-92EDFCD227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122037DC-ACDD-4713-8E22-99837C729AA4}"/>
              </a:ext>
            </a:extLst>
          </p:cNvPr>
          <p:cNvSpPr>
            <a:spLocks noGrp="1"/>
          </p:cNvSpPr>
          <p:nvPr>
            <p:ph type="dt" sz="half" idx="10"/>
          </p:nvPr>
        </p:nvSpPr>
        <p:spPr/>
        <p:txBody>
          <a:bodyPr/>
          <a:lstStyle/>
          <a:p>
            <a:fld id="{7B099F5E-88DE-4135-81B7-ED222733C617}" type="datetimeFigureOut">
              <a:rPr lang="es-PE" smtClean="0"/>
              <a:t>29/06/2020</a:t>
            </a:fld>
            <a:endParaRPr lang="es-PE"/>
          </a:p>
        </p:txBody>
      </p:sp>
      <p:sp>
        <p:nvSpPr>
          <p:cNvPr id="5" name="Marcador de pie de página 4">
            <a:extLst>
              <a:ext uri="{FF2B5EF4-FFF2-40B4-BE49-F238E27FC236}">
                <a16:creationId xmlns:a16="http://schemas.microsoft.com/office/drawing/2014/main" id="{C3067B60-1012-4494-B700-4CD8A65F747E}"/>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5DE41A10-FC09-4D3D-BECA-AC6CB13BF8DA}"/>
              </a:ext>
            </a:extLst>
          </p:cNvPr>
          <p:cNvSpPr>
            <a:spLocks noGrp="1"/>
          </p:cNvSpPr>
          <p:nvPr>
            <p:ph type="sldNum" sz="quarter" idx="12"/>
          </p:nvPr>
        </p:nvSpPr>
        <p:spPr/>
        <p:txBody>
          <a:bodyPr/>
          <a:lstStyle/>
          <a:p>
            <a:fld id="{9309DD2D-B98A-4FA1-9544-B8770674A1E1}" type="slidenum">
              <a:rPr lang="es-PE" smtClean="0"/>
              <a:t>‹Nº›</a:t>
            </a:fld>
            <a:endParaRPr lang="es-PE"/>
          </a:p>
        </p:txBody>
      </p:sp>
    </p:spTree>
    <p:extLst>
      <p:ext uri="{BB962C8B-B14F-4D97-AF65-F5344CB8AC3E}">
        <p14:creationId xmlns:p14="http://schemas.microsoft.com/office/powerpoint/2010/main" val="662266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F69B21-4455-4947-B69C-3412BEA41ABF}"/>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38383774-B183-4B41-A60F-BE5FCC3C8C55}"/>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EFFFCE18-6B5F-4FD2-9714-03972308C440}"/>
              </a:ext>
            </a:extLst>
          </p:cNvPr>
          <p:cNvSpPr>
            <a:spLocks noGrp="1"/>
          </p:cNvSpPr>
          <p:nvPr>
            <p:ph type="dt" sz="half" idx="10"/>
          </p:nvPr>
        </p:nvSpPr>
        <p:spPr/>
        <p:txBody>
          <a:bodyPr/>
          <a:lstStyle/>
          <a:p>
            <a:fld id="{7B099F5E-88DE-4135-81B7-ED222733C617}" type="datetimeFigureOut">
              <a:rPr lang="es-PE" smtClean="0"/>
              <a:t>29/06/2020</a:t>
            </a:fld>
            <a:endParaRPr lang="es-PE"/>
          </a:p>
        </p:txBody>
      </p:sp>
      <p:sp>
        <p:nvSpPr>
          <p:cNvPr id="5" name="Marcador de pie de página 4">
            <a:extLst>
              <a:ext uri="{FF2B5EF4-FFF2-40B4-BE49-F238E27FC236}">
                <a16:creationId xmlns:a16="http://schemas.microsoft.com/office/drawing/2014/main" id="{2538D294-B849-4EA4-9877-C26814CC470D}"/>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3C641CAD-D3B7-4302-9BF1-AAED8B3AD2E5}"/>
              </a:ext>
            </a:extLst>
          </p:cNvPr>
          <p:cNvSpPr>
            <a:spLocks noGrp="1"/>
          </p:cNvSpPr>
          <p:nvPr>
            <p:ph type="sldNum" sz="quarter" idx="12"/>
          </p:nvPr>
        </p:nvSpPr>
        <p:spPr/>
        <p:txBody>
          <a:bodyPr/>
          <a:lstStyle/>
          <a:p>
            <a:fld id="{9309DD2D-B98A-4FA1-9544-B8770674A1E1}" type="slidenum">
              <a:rPr lang="es-PE" smtClean="0"/>
              <a:t>‹Nº›</a:t>
            </a:fld>
            <a:endParaRPr lang="es-PE"/>
          </a:p>
        </p:txBody>
      </p:sp>
    </p:spTree>
    <p:extLst>
      <p:ext uri="{BB962C8B-B14F-4D97-AF65-F5344CB8AC3E}">
        <p14:creationId xmlns:p14="http://schemas.microsoft.com/office/powerpoint/2010/main" val="758017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74F2DD7-F241-448B-9171-FDACB1859C1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6DF242B1-FF78-4D74-BCDD-181E3173F9A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1A192F99-4985-4309-92A4-B93FE8447837}"/>
              </a:ext>
            </a:extLst>
          </p:cNvPr>
          <p:cNvSpPr>
            <a:spLocks noGrp="1"/>
          </p:cNvSpPr>
          <p:nvPr>
            <p:ph type="dt" sz="half" idx="10"/>
          </p:nvPr>
        </p:nvSpPr>
        <p:spPr/>
        <p:txBody>
          <a:bodyPr/>
          <a:lstStyle/>
          <a:p>
            <a:fld id="{7B099F5E-88DE-4135-81B7-ED222733C617}" type="datetimeFigureOut">
              <a:rPr lang="es-PE" smtClean="0"/>
              <a:t>29/06/2020</a:t>
            </a:fld>
            <a:endParaRPr lang="es-PE"/>
          </a:p>
        </p:txBody>
      </p:sp>
      <p:sp>
        <p:nvSpPr>
          <p:cNvPr id="5" name="Marcador de pie de página 4">
            <a:extLst>
              <a:ext uri="{FF2B5EF4-FFF2-40B4-BE49-F238E27FC236}">
                <a16:creationId xmlns:a16="http://schemas.microsoft.com/office/drawing/2014/main" id="{8C83669E-0F94-472B-BFF4-94561497F90B}"/>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A35AD939-9B40-4594-8046-BFC73DE7D5F3}"/>
              </a:ext>
            </a:extLst>
          </p:cNvPr>
          <p:cNvSpPr>
            <a:spLocks noGrp="1"/>
          </p:cNvSpPr>
          <p:nvPr>
            <p:ph type="sldNum" sz="quarter" idx="12"/>
          </p:nvPr>
        </p:nvSpPr>
        <p:spPr/>
        <p:txBody>
          <a:bodyPr/>
          <a:lstStyle/>
          <a:p>
            <a:fld id="{9309DD2D-B98A-4FA1-9544-B8770674A1E1}" type="slidenum">
              <a:rPr lang="es-PE" smtClean="0"/>
              <a:t>‹Nº›</a:t>
            </a:fld>
            <a:endParaRPr lang="es-PE"/>
          </a:p>
        </p:txBody>
      </p:sp>
    </p:spTree>
    <p:extLst>
      <p:ext uri="{BB962C8B-B14F-4D97-AF65-F5344CB8AC3E}">
        <p14:creationId xmlns:p14="http://schemas.microsoft.com/office/powerpoint/2010/main" val="3957963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08CBF9-3705-41E0-A946-2BD3B9F59A71}"/>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2C4D8C65-CB76-4A25-B5B9-23D8701A1954}"/>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9C74041E-DFDA-4E8B-94E9-5577CA12CC16}"/>
              </a:ext>
            </a:extLst>
          </p:cNvPr>
          <p:cNvSpPr>
            <a:spLocks noGrp="1"/>
          </p:cNvSpPr>
          <p:nvPr>
            <p:ph type="dt" sz="half" idx="10"/>
          </p:nvPr>
        </p:nvSpPr>
        <p:spPr/>
        <p:txBody>
          <a:bodyPr/>
          <a:lstStyle/>
          <a:p>
            <a:fld id="{7B099F5E-88DE-4135-81B7-ED222733C617}" type="datetimeFigureOut">
              <a:rPr lang="es-PE" smtClean="0"/>
              <a:t>29/06/2020</a:t>
            </a:fld>
            <a:endParaRPr lang="es-PE"/>
          </a:p>
        </p:txBody>
      </p:sp>
      <p:sp>
        <p:nvSpPr>
          <p:cNvPr id="5" name="Marcador de pie de página 4">
            <a:extLst>
              <a:ext uri="{FF2B5EF4-FFF2-40B4-BE49-F238E27FC236}">
                <a16:creationId xmlns:a16="http://schemas.microsoft.com/office/drawing/2014/main" id="{EC0A27B9-2852-4310-832D-A6654C2A1107}"/>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4D258DA0-3978-4AC8-9CE5-DCCA228BC7B0}"/>
              </a:ext>
            </a:extLst>
          </p:cNvPr>
          <p:cNvSpPr>
            <a:spLocks noGrp="1"/>
          </p:cNvSpPr>
          <p:nvPr>
            <p:ph type="sldNum" sz="quarter" idx="12"/>
          </p:nvPr>
        </p:nvSpPr>
        <p:spPr/>
        <p:txBody>
          <a:bodyPr/>
          <a:lstStyle/>
          <a:p>
            <a:fld id="{9309DD2D-B98A-4FA1-9544-B8770674A1E1}" type="slidenum">
              <a:rPr lang="es-PE" smtClean="0"/>
              <a:t>‹Nº›</a:t>
            </a:fld>
            <a:endParaRPr lang="es-PE"/>
          </a:p>
        </p:txBody>
      </p:sp>
    </p:spTree>
    <p:extLst>
      <p:ext uri="{BB962C8B-B14F-4D97-AF65-F5344CB8AC3E}">
        <p14:creationId xmlns:p14="http://schemas.microsoft.com/office/powerpoint/2010/main" val="690880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DEB6A1-0132-4A47-B4FD-F07376237EE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701DE1AD-E70D-4189-AB5E-5D22E39A26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C789EBA6-A57A-45FC-8E93-A31BF71FB440}"/>
              </a:ext>
            </a:extLst>
          </p:cNvPr>
          <p:cNvSpPr>
            <a:spLocks noGrp="1"/>
          </p:cNvSpPr>
          <p:nvPr>
            <p:ph type="dt" sz="half" idx="10"/>
          </p:nvPr>
        </p:nvSpPr>
        <p:spPr/>
        <p:txBody>
          <a:bodyPr/>
          <a:lstStyle/>
          <a:p>
            <a:fld id="{7B099F5E-88DE-4135-81B7-ED222733C617}" type="datetimeFigureOut">
              <a:rPr lang="es-PE" smtClean="0"/>
              <a:t>29/06/2020</a:t>
            </a:fld>
            <a:endParaRPr lang="es-PE"/>
          </a:p>
        </p:txBody>
      </p:sp>
      <p:sp>
        <p:nvSpPr>
          <p:cNvPr id="5" name="Marcador de pie de página 4">
            <a:extLst>
              <a:ext uri="{FF2B5EF4-FFF2-40B4-BE49-F238E27FC236}">
                <a16:creationId xmlns:a16="http://schemas.microsoft.com/office/drawing/2014/main" id="{1088019B-0C2A-476D-8F0E-185D8BD5380D}"/>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722B4AF3-8A79-40C0-B56D-44AF4A2B7BC6}"/>
              </a:ext>
            </a:extLst>
          </p:cNvPr>
          <p:cNvSpPr>
            <a:spLocks noGrp="1"/>
          </p:cNvSpPr>
          <p:nvPr>
            <p:ph type="sldNum" sz="quarter" idx="12"/>
          </p:nvPr>
        </p:nvSpPr>
        <p:spPr/>
        <p:txBody>
          <a:bodyPr/>
          <a:lstStyle/>
          <a:p>
            <a:fld id="{9309DD2D-B98A-4FA1-9544-B8770674A1E1}" type="slidenum">
              <a:rPr lang="es-PE" smtClean="0"/>
              <a:t>‹Nº›</a:t>
            </a:fld>
            <a:endParaRPr lang="es-PE"/>
          </a:p>
        </p:txBody>
      </p:sp>
    </p:spTree>
    <p:extLst>
      <p:ext uri="{BB962C8B-B14F-4D97-AF65-F5344CB8AC3E}">
        <p14:creationId xmlns:p14="http://schemas.microsoft.com/office/powerpoint/2010/main" val="235885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ED0130-4AD5-4E3E-94A0-9D73DAE1F316}"/>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21E36BD2-416B-4795-A90E-A9377B00983A}"/>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AF4EE46E-87A5-4C13-87D2-FE86921E450F}"/>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C45F5359-978F-4718-B39B-A82CFA9D104A}"/>
              </a:ext>
            </a:extLst>
          </p:cNvPr>
          <p:cNvSpPr>
            <a:spLocks noGrp="1"/>
          </p:cNvSpPr>
          <p:nvPr>
            <p:ph type="dt" sz="half" idx="10"/>
          </p:nvPr>
        </p:nvSpPr>
        <p:spPr/>
        <p:txBody>
          <a:bodyPr/>
          <a:lstStyle/>
          <a:p>
            <a:fld id="{7B099F5E-88DE-4135-81B7-ED222733C617}" type="datetimeFigureOut">
              <a:rPr lang="es-PE" smtClean="0"/>
              <a:t>29/06/2020</a:t>
            </a:fld>
            <a:endParaRPr lang="es-PE"/>
          </a:p>
        </p:txBody>
      </p:sp>
      <p:sp>
        <p:nvSpPr>
          <p:cNvPr id="6" name="Marcador de pie de página 5">
            <a:extLst>
              <a:ext uri="{FF2B5EF4-FFF2-40B4-BE49-F238E27FC236}">
                <a16:creationId xmlns:a16="http://schemas.microsoft.com/office/drawing/2014/main" id="{C2B6DBB6-2DB8-4131-AD85-7717CEAD0017}"/>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0C7D8AD1-1C76-4960-8149-D66DF1991316}"/>
              </a:ext>
            </a:extLst>
          </p:cNvPr>
          <p:cNvSpPr>
            <a:spLocks noGrp="1"/>
          </p:cNvSpPr>
          <p:nvPr>
            <p:ph type="sldNum" sz="quarter" idx="12"/>
          </p:nvPr>
        </p:nvSpPr>
        <p:spPr/>
        <p:txBody>
          <a:bodyPr/>
          <a:lstStyle/>
          <a:p>
            <a:fld id="{9309DD2D-B98A-4FA1-9544-B8770674A1E1}" type="slidenum">
              <a:rPr lang="es-PE" smtClean="0"/>
              <a:t>‹Nº›</a:t>
            </a:fld>
            <a:endParaRPr lang="es-PE"/>
          </a:p>
        </p:txBody>
      </p:sp>
    </p:spTree>
    <p:extLst>
      <p:ext uri="{BB962C8B-B14F-4D97-AF65-F5344CB8AC3E}">
        <p14:creationId xmlns:p14="http://schemas.microsoft.com/office/powerpoint/2010/main" val="1171595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C24E41-C539-420F-BF09-65E586838E5F}"/>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C4DB39D1-1023-429C-B57C-218DAF3D5E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494962F0-FACE-4604-9B3C-1B21E6DD313C}"/>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E24A896A-C7B6-416B-887E-AA2CE51256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35BE3BAB-49E1-4F34-A6AC-2904DBB5978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64647308-E939-49FB-963C-AEC892E53665}"/>
              </a:ext>
            </a:extLst>
          </p:cNvPr>
          <p:cNvSpPr>
            <a:spLocks noGrp="1"/>
          </p:cNvSpPr>
          <p:nvPr>
            <p:ph type="dt" sz="half" idx="10"/>
          </p:nvPr>
        </p:nvSpPr>
        <p:spPr/>
        <p:txBody>
          <a:bodyPr/>
          <a:lstStyle/>
          <a:p>
            <a:fld id="{7B099F5E-88DE-4135-81B7-ED222733C617}" type="datetimeFigureOut">
              <a:rPr lang="es-PE" smtClean="0"/>
              <a:t>29/06/2020</a:t>
            </a:fld>
            <a:endParaRPr lang="es-PE"/>
          </a:p>
        </p:txBody>
      </p:sp>
      <p:sp>
        <p:nvSpPr>
          <p:cNvPr id="8" name="Marcador de pie de página 7">
            <a:extLst>
              <a:ext uri="{FF2B5EF4-FFF2-40B4-BE49-F238E27FC236}">
                <a16:creationId xmlns:a16="http://schemas.microsoft.com/office/drawing/2014/main" id="{D8D22D37-3C57-40E9-8EC0-F329FA46F934}"/>
              </a:ext>
            </a:extLst>
          </p:cNvPr>
          <p:cNvSpPr>
            <a:spLocks noGrp="1"/>
          </p:cNvSpPr>
          <p:nvPr>
            <p:ph type="ftr" sz="quarter" idx="11"/>
          </p:nvPr>
        </p:nvSpPr>
        <p:spPr/>
        <p:txBody>
          <a:bodyPr/>
          <a:lstStyle/>
          <a:p>
            <a:endParaRPr lang="es-PE"/>
          </a:p>
        </p:txBody>
      </p:sp>
      <p:sp>
        <p:nvSpPr>
          <p:cNvPr id="9" name="Marcador de número de diapositiva 8">
            <a:extLst>
              <a:ext uri="{FF2B5EF4-FFF2-40B4-BE49-F238E27FC236}">
                <a16:creationId xmlns:a16="http://schemas.microsoft.com/office/drawing/2014/main" id="{255E7792-4F6D-41C1-A331-7A2E93F16E7C}"/>
              </a:ext>
            </a:extLst>
          </p:cNvPr>
          <p:cNvSpPr>
            <a:spLocks noGrp="1"/>
          </p:cNvSpPr>
          <p:nvPr>
            <p:ph type="sldNum" sz="quarter" idx="12"/>
          </p:nvPr>
        </p:nvSpPr>
        <p:spPr/>
        <p:txBody>
          <a:bodyPr/>
          <a:lstStyle/>
          <a:p>
            <a:fld id="{9309DD2D-B98A-4FA1-9544-B8770674A1E1}" type="slidenum">
              <a:rPr lang="es-PE" smtClean="0"/>
              <a:t>‹Nº›</a:t>
            </a:fld>
            <a:endParaRPr lang="es-PE"/>
          </a:p>
        </p:txBody>
      </p:sp>
    </p:spTree>
    <p:extLst>
      <p:ext uri="{BB962C8B-B14F-4D97-AF65-F5344CB8AC3E}">
        <p14:creationId xmlns:p14="http://schemas.microsoft.com/office/powerpoint/2010/main" val="3373075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373C51-BA9A-4E86-A17C-E2077BC03A25}"/>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7EC1E177-078A-40A7-A3D3-ACC886A9D6EB}"/>
              </a:ext>
            </a:extLst>
          </p:cNvPr>
          <p:cNvSpPr>
            <a:spLocks noGrp="1"/>
          </p:cNvSpPr>
          <p:nvPr>
            <p:ph type="dt" sz="half" idx="10"/>
          </p:nvPr>
        </p:nvSpPr>
        <p:spPr/>
        <p:txBody>
          <a:bodyPr/>
          <a:lstStyle/>
          <a:p>
            <a:fld id="{7B099F5E-88DE-4135-81B7-ED222733C617}" type="datetimeFigureOut">
              <a:rPr lang="es-PE" smtClean="0"/>
              <a:t>29/06/2020</a:t>
            </a:fld>
            <a:endParaRPr lang="es-PE"/>
          </a:p>
        </p:txBody>
      </p:sp>
      <p:sp>
        <p:nvSpPr>
          <p:cNvPr id="4" name="Marcador de pie de página 3">
            <a:extLst>
              <a:ext uri="{FF2B5EF4-FFF2-40B4-BE49-F238E27FC236}">
                <a16:creationId xmlns:a16="http://schemas.microsoft.com/office/drawing/2014/main" id="{5C2A8ADC-7EBA-43EF-9BA4-16021B1327AF}"/>
              </a:ext>
            </a:extLst>
          </p:cNvPr>
          <p:cNvSpPr>
            <a:spLocks noGrp="1"/>
          </p:cNvSpPr>
          <p:nvPr>
            <p:ph type="ftr" sz="quarter" idx="11"/>
          </p:nvPr>
        </p:nvSpPr>
        <p:spPr/>
        <p:txBody>
          <a:bodyPr/>
          <a:lstStyle/>
          <a:p>
            <a:endParaRPr lang="es-PE"/>
          </a:p>
        </p:txBody>
      </p:sp>
      <p:sp>
        <p:nvSpPr>
          <p:cNvPr id="5" name="Marcador de número de diapositiva 4">
            <a:extLst>
              <a:ext uri="{FF2B5EF4-FFF2-40B4-BE49-F238E27FC236}">
                <a16:creationId xmlns:a16="http://schemas.microsoft.com/office/drawing/2014/main" id="{9D378E42-4B9F-405D-83F3-F74912B85F3B}"/>
              </a:ext>
            </a:extLst>
          </p:cNvPr>
          <p:cNvSpPr>
            <a:spLocks noGrp="1"/>
          </p:cNvSpPr>
          <p:nvPr>
            <p:ph type="sldNum" sz="quarter" idx="12"/>
          </p:nvPr>
        </p:nvSpPr>
        <p:spPr/>
        <p:txBody>
          <a:bodyPr/>
          <a:lstStyle/>
          <a:p>
            <a:fld id="{9309DD2D-B98A-4FA1-9544-B8770674A1E1}" type="slidenum">
              <a:rPr lang="es-PE" smtClean="0"/>
              <a:t>‹Nº›</a:t>
            </a:fld>
            <a:endParaRPr lang="es-PE"/>
          </a:p>
        </p:txBody>
      </p:sp>
    </p:spTree>
    <p:extLst>
      <p:ext uri="{BB962C8B-B14F-4D97-AF65-F5344CB8AC3E}">
        <p14:creationId xmlns:p14="http://schemas.microsoft.com/office/powerpoint/2010/main" val="856014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A5D85D67-7457-481B-A8AD-1D01D878DD60}"/>
              </a:ext>
            </a:extLst>
          </p:cNvPr>
          <p:cNvSpPr>
            <a:spLocks noGrp="1"/>
          </p:cNvSpPr>
          <p:nvPr>
            <p:ph type="dt" sz="half" idx="10"/>
          </p:nvPr>
        </p:nvSpPr>
        <p:spPr/>
        <p:txBody>
          <a:bodyPr/>
          <a:lstStyle/>
          <a:p>
            <a:fld id="{7B099F5E-88DE-4135-81B7-ED222733C617}" type="datetimeFigureOut">
              <a:rPr lang="es-PE" smtClean="0"/>
              <a:t>29/06/2020</a:t>
            </a:fld>
            <a:endParaRPr lang="es-PE"/>
          </a:p>
        </p:txBody>
      </p:sp>
      <p:sp>
        <p:nvSpPr>
          <p:cNvPr id="3" name="Marcador de pie de página 2">
            <a:extLst>
              <a:ext uri="{FF2B5EF4-FFF2-40B4-BE49-F238E27FC236}">
                <a16:creationId xmlns:a16="http://schemas.microsoft.com/office/drawing/2014/main" id="{A142B593-C6DA-4694-980B-CD71097CAE56}"/>
              </a:ext>
            </a:extLst>
          </p:cNvPr>
          <p:cNvSpPr>
            <a:spLocks noGrp="1"/>
          </p:cNvSpPr>
          <p:nvPr>
            <p:ph type="ftr" sz="quarter" idx="11"/>
          </p:nvPr>
        </p:nvSpPr>
        <p:spPr/>
        <p:txBody>
          <a:bodyPr/>
          <a:lstStyle/>
          <a:p>
            <a:endParaRPr lang="es-PE"/>
          </a:p>
        </p:txBody>
      </p:sp>
      <p:sp>
        <p:nvSpPr>
          <p:cNvPr id="4" name="Marcador de número de diapositiva 3">
            <a:extLst>
              <a:ext uri="{FF2B5EF4-FFF2-40B4-BE49-F238E27FC236}">
                <a16:creationId xmlns:a16="http://schemas.microsoft.com/office/drawing/2014/main" id="{C97FAD4F-051D-4C92-A7BC-61B318CEB471}"/>
              </a:ext>
            </a:extLst>
          </p:cNvPr>
          <p:cNvSpPr>
            <a:spLocks noGrp="1"/>
          </p:cNvSpPr>
          <p:nvPr>
            <p:ph type="sldNum" sz="quarter" idx="12"/>
          </p:nvPr>
        </p:nvSpPr>
        <p:spPr/>
        <p:txBody>
          <a:bodyPr/>
          <a:lstStyle/>
          <a:p>
            <a:fld id="{9309DD2D-B98A-4FA1-9544-B8770674A1E1}" type="slidenum">
              <a:rPr lang="es-PE" smtClean="0"/>
              <a:t>‹Nº›</a:t>
            </a:fld>
            <a:endParaRPr lang="es-PE"/>
          </a:p>
        </p:txBody>
      </p:sp>
    </p:spTree>
    <p:extLst>
      <p:ext uri="{BB962C8B-B14F-4D97-AF65-F5344CB8AC3E}">
        <p14:creationId xmlns:p14="http://schemas.microsoft.com/office/powerpoint/2010/main" val="551186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6D1D44-8ABD-494E-8DB8-EEB6201B3AA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E9ABFF06-C88E-495A-86CF-37C1EE95D0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1E25306F-0F94-4504-A723-0A2F494B63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9FCBCC1-56E8-49A4-8AC5-6145B755321F}"/>
              </a:ext>
            </a:extLst>
          </p:cNvPr>
          <p:cNvSpPr>
            <a:spLocks noGrp="1"/>
          </p:cNvSpPr>
          <p:nvPr>
            <p:ph type="dt" sz="half" idx="10"/>
          </p:nvPr>
        </p:nvSpPr>
        <p:spPr/>
        <p:txBody>
          <a:bodyPr/>
          <a:lstStyle/>
          <a:p>
            <a:fld id="{7B099F5E-88DE-4135-81B7-ED222733C617}" type="datetimeFigureOut">
              <a:rPr lang="es-PE" smtClean="0"/>
              <a:t>29/06/2020</a:t>
            </a:fld>
            <a:endParaRPr lang="es-PE"/>
          </a:p>
        </p:txBody>
      </p:sp>
      <p:sp>
        <p:nvSpPr>
          <p:cNvPr id="6" name="Marcador de pie de página 5">
            <a:extLst>
              <a:ext uri="{FF2B5EF4-FFF2-40B4-BE49-F238E27FC236}">
                <a16:creationId xmlns:a16="http://schemas.microsoft.com/office/drawing/2014/main" id="{962A49BB-9721-4CD3-B788-332C77FA12F3}"/>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95AC07D6-49CB-44DF-96CB-1044F194CA47}"/>
              </a:ext>
            </a:extLst>
          </p:cNvPr>
          <p:cNvSpPr>
            <a:spLocks noGrp="1"/>
          </p:cNvSpPr>
          <p:nvPr>
            <p:ph type="sldNum" sz="quarter" idx="12"/>
          </p:nvPr>
        </p:nvSpPr>
        <p:spPr/>
        <p:txBody>
          <a:bodyPr/>
          <a:lstStyle/>
          <a:p>
            <a:fld id="{9309DD2D-B98A-4FA1-9544-B8770674A1E1}" type="slidenum">
              <a:rPr lang="es-PE" smtClean="0"/>
              <a:t>‹Nº›</a:t>
            </a:fld>
            <a:endParaRPr lang="es-PE"/>
          </a:p>
        </p:txBody>
      </p:sp>
    </p:spTree>
    <p:extLst>
      <p:ext uri="{BB962C8B-B14F-4D97-AF65-F5344CB8AC3E}">
        <p14:creationId xmlns:p14="http://schemas.microsoft.com/office/powerpoint/2010/main" val="754165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1B31D2-1FD2-486B-8727-67F448827D4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6191FDEC-9DE5-4973-898D-DDEF39FDD4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D2CC7486-1CD8-45C7-86B0-46AF2612B6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14FB5FE-404D-41BD-BE9E-250C34955D7F}"/>
              </a:ext>
            </a:extLst>
          </p:cNvPr>
          <p:cNvSpPr>
            <a:spLocks noGrp="1"/>
          </p:cNvSpPr>
          <p:nvPr>
            <p:ph type="dt" sz="half" idx="10"/>
          </p:nvPr>
        </p:nvSpPr>
        <p:spPr/>
        <p:txBody>
          <a:bodyPr/>
          <a:lstStyle/>
          <a:p>
            <a:fld id="{7B099F5E-88DE-4135-81B7-ED222733C617}" type="datetimeFigureOut">
              <a:rPr lang="es-PE" smtClean="0"/>
              <a:t>29/06/2020</a:t>
            </a:fld>
            <a:endParaRPr lang="es-PE"/>
          </a:p>
        </p:txBody>
      </p:sp>
      <p:sp>
        <p:nvSpPr>
          <p:cNvPr id="6" name="Marcador de pie de página 5">
            <a:extLst>
              <a:ext uri="{FF2B5EF4-FFF2-40B4-BE49-F238E27FC236}">
                <a16:creationId xmlns:a16="http://schemas.microsoft.com/office/drawing/2014/main" id="{38793A5A-4A8B-4324-8514-DA4D52F1F952}"/>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0294D73F-E4F9-4FC8-892E-3C0E3FF55FD1}"/>
              </a:ext>
            </a:extLst>
          </p:cNvPr>
          <p:cNvSpPr>
            <a:spLocks noGrp="1"/>
          </p:cNvSpPr>
          <p:nvPr>
            <p:ph type="sldNum" sz="quarter" idx="12"/>
          </p:nvPr>
        </p:nvSpPr>
        <p:spPr/>
        <p:txBody>
          <a:bodyPr/>
          <a:lstStyle/>
          <a:p>
            <a:fld id="{9309DD2D-B98A-4FA1-9544-B8770674A1E1}" type="slidenum">
              <a:rPr lang="es-PE" smtClean="0"/>
              <a:t>‹Nº›</a:t>
            </a:fld>
            <a:endParaRPr lang="es-PE"/>
          </a:p>
        </p:txBody>
      </p:sp>
    </p:spTree>
    <p:extLst>
      <p:ext uri="{BB962C8B-B14F-4D97-AF65-F5344CB8AC3E}">
        <p14:creationId xmlns:p14="http://schemas.microsoft.com/office/powerpoint/2010/main" val="674254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FF7A7B9-02C3-4052-A489-A424780A7A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37F390E9-0F3E-417E-9759-8C94F07CF6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D0E92AA3-7475-4E5C-858E-0A1B6D307F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099F5E-88DE-4135-81B7-ED222733C617}" type="datetimeFigureOut">
              <a:rPr lang="es-PE" smtClean="0"/>
              <a:t>29/06/2020</a:t>
            </a:fld>
            <a:endParaRPr lang="es-PE"/>
          </a:p>
        </p:txBody>
      </p:sp>
      <p:sp>
        <p:nvSpPr>
          <p:cNvPr id="5" name="Marcador de pie de página 4">
            <a:extLst>
              <a:ext uri="{FF2B5EF4-FFF2-40B4-BE49-F238E27FC236}">
                <a16:creationId xmlns:a16="http://schemas.microsoft.com/office/drawing/2014/main" id="{4DA2D691-1676-4972-ACEF-CC6BA55F58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a:extLst>
              <a:ext uri="{FF2B5EF4-FFF2-40B4-BE49-F238E27FC236}">
                <a16:creationId xmlns:a16="http://schemas.microsoft.com/office/drawing/2014/main" id="{519DD80F-4B8B-4FCA-AFFC-8234809F4B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9DD2D-B98A-4FA1-9544-B8770674A1E1}" type="slidenum">
              <a:rPr lang="es-PE" smtClean="0"/>
              <a:t>‹Nº›</a:t>
            </a:fld>
            <a:endParaRPr lang="es-PE"/>
          </a:p>
        </p:txBody>
      </p:sp>
    </p:spTree>
    <p:extLst>
      <p:ext uri="{BB962C8B-B14F-4D97-AF65-F5344CB8AC3E}">
        <p14:creationId xmlns:p14="http://schemas.microsoft.com/office/powerpoint/2010/main" val="3525550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 name="Freeform: Shape 8">
            <a:extLst>
              <a:ext uri="{FF2B5EF4-FFF2-40B4-BE49-F238E27FC236}">
                <a16:creationId xmlns:a16="http://schemas.microsoft.com/office/drawing/2014/main" id="{B670DBD5-770C-4383-9F54-5B86E86BD5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10277" y="0"/>
            <a:ext cx="9771446" cy="6858000"/>
          </a:xfrm>
          <a:custGeom>
            <a:avLst/>
            <a:gdLst>
              <a:gd name="connsiteX0" fmla="*/ 1422188 w 9771446"/>
              <a:gd name="connsiteY0" fmla="*/ 0 h 6858000"/>
              <a:gd name="connsiteX1" fmla="*/ 8349258 w 9771446"/>
              <a:gd name="connsiteY1" fmla="*/ 0 h 6858000"/>
              <a:gd name="connsiteX2" fmla="*/ 8502224 w 9771446"/>
              <a:gd name="connsiteY2" fmla="*/ 159673 h 6858000"/>
              <a:gd name="connsiteX3" fmla="*/ 9771446 w 9771446"/>
              <a:gd name="connsiteY3" fmla="*/ 3429001 h 6858000"/>
              <a:gd name="connsiteX4" fmla="*/ 8502224 w 9771446"/>
              <a:gd name="connsiteY4" fmla="*/ 6698330 h 6858000"/>
              <a:gd name="connsiteX5" fmla="*/ 8349260 w 9771446"/>
              <a:gd name="connsiteY5" fmla="*/ 6858000 h 6858000"/>
              <a:gd name="connsiteX6" fmla="*/ 1422186 w 9771446"/>
              <a:gd name="connsiteY6" fmla="*/ 6858000 h 6858000"/>
              <a:gd name="connsiteX7" fmla="*/ 1269223 w 9771446"/>
              <a:gd name="connsiteY7" fmla="*/ 6698330 h 6858000"/>
              <a:gd name="connsiteX8" fmla="*/ 0 w 9771446"/>
              <a:gd name="connsiteY8" fmla="*/ 3429001 h 6858000"/>
              <a:gd name="connsiteX9" fmla="*/ 1269223 w 9771446"/>
              <a:gd name="connsiteY9" fmla="*/ 15967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71446" h="6858000">
                <a:moveTo>
                  <a:pt x="1422188" y="0"/>
                </a:moveTo>
                <a:lnTo>
                  <a:pt x="8349258" y="0"/>
                </a:lnTo>
                <a:lnTo>
                  <a:pt x="8502224" y="159673"/>
                </a:lnTo>
                <a:cubicBezTo>
                  <a:pt x="9290813" y="1023162"/>
                  <a:pt x="9771446" y="2170221"/>
                  <a:pt x="9771446" y="3429001"/>
                </a:cubicBezTo>
                <a:cubicBezTo>
                  <a:pt x="9771446" y="4687781"/>
                  <a:pt x="9290813" y="5834840"/>
                  <a:pt x="8502224" y="6698330"/>
                </a:cubicBezTo>
                <a:lnTo>
                  <a:pt x="8349260" y="6858000"/>
                </a:lnTo>
                <a:lnTo>
                  <a:pt x="1422186" y="6858000"/>
                </a:lnTo>
                <a:lnTo>
                  <a:pt x="1269223" y="6698330"/>
                </a:lnTo>
                <a:cubicBezTo>
                  <a:pt x="480633" y="5834840"/>
                  <a:pt x="0" y="4687781"/>
                  <a:pt x="0" y="3429001"/>
                </a:cubicBezTo>
                <a:cubicBezTo>
                  <a:pt x="0" y="2170221"/>
                  <a:pt x="480633" y="1023162"/>
                  <a:pt x="1269223" y="159673"/>
                </a:cubicBezTo>
                <a:close/>
              </a:path>
            </a:pathLst>
          </a:custGeom>
          <a:solidFill>
            <a:schemeClr val="bg1">
              <a:lumMod val="85000"/>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ítulo 1">
            <a:extLst>
              <a:ext uri="{FF2B5EF4-FFF2-40B4-BE49-F238E27FC236}">
                <a16:creationId xmlns:a16="http://schemas.microsoft.com/office/drawing/2014/main" id="{6D63B3BF-3A3A-4B74-84F2-EAA33350CD30}"/>
              </a:ext>
            </a:extLst>
          </p:cNvPr>
          <p:cNvSpPr>
            <a:spLocks noGrp="1"/>
          </p:cNvSpPr>
          <p:nvPr>
            <p:ph type="title"/>
          </p:nvPr>
        </p:nvSpPr>
        <p:spPr>
          <a:xfrm>
            <a:off x="838200" y="365125"/>
            <a:ext cx="10515600" cy="1325563"/>
          </a:xfrm>
        </p:spPr>
        <p:txBody>
          <a:bodyPr>
            <a:normAutofit/>
          </a:bodyPr>
          <a:lstStyle/>
          <a:p>
            <a:pPr algn="just"/>
            <a:r>
              <a:rPr lang="es-PE" sz="3600" dirty="0"/>
              <a:t>Protocolo Temporal para Audiencias Judiciales Virtuales durante el Periodo de Emergencia Sanitaria</a:t>
            </a:r>
          </a:p>
        </p:txBody>
      </p:sp>
      <p:graphicFrame>
        <p:nvGraphicFramePr>
          <p:cNvPr id="4" name="Marcador de contenido 3">
            <a:extLst>
              <a:ext uri="{FF2B5EF4-FFF2-40B4-BE49-F238E27FC236}">
                <a16:creationId xmlns:a16="http://schemas.microsoft.com/office/drawing/2014/main" id="{CE29A21D-0B00-420F-9839-9A2B7F2F8F30}"/>
              </a:ext>
            </a:extLst>
          </p:cNvPr>
          <p:cNvGraphicFramePr>
            <a:graphicFrameLocks noGrp="1"/>
          </p:cNvGraphicFramePr>
          <p:nvPr>
            <p:ph idx="1"/>
            <p:extLst>
              <p:ext uri="{D42A27DB-BD31-4B8C-83A1-F6EECF244321}">
                <p14:modId xmlns:p14="http://schemas.microsoft.com/office/powerpoint/2010/main" val="3531118100"/>
              </p:ext>
            </p:extLst>
          </p:nvPr>
        </p:nvGraphicFramePr>
        <p:xfrm>
          <a:off x="-104774" y="1819274"/>
          <a:ext cx="11877674" cy="48768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062862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413</Words>
  <Application>Microsoft Office PowerPoint</Application>
  <PresentationFormat>Panorámica</PresentationFormat>
  <Paragraphs>27</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Protocolo Temporal para Audiencias Judiciales Virtuales durante el Periodo de Emergencia Sanitaria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Silvia Herencia</dc:creator>
  <cp:lastModifiedBy>Silvia Herencia</cp:lastModifiedBy>
  <cp:revision>2</cp:revision>
  <dcterms:created xsi:type="dcterms:W3CDTF">2020-06-29T21:17:37Z</dcterms:created>
  <dcterms:modified xsi:type="dcterms:W3CDTF">2020-06-29T21:28:32Z</dcterms:modified>
</cp:coreProperties>
</file>